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5"/>
    <p:sldMasterId id="2147483994" r:id="rId6"/>
  </p:sldMasterIdLst>
  <p:notesMasterIdLst>
    <p:notesMasterId r:id="rId30"/>
  </p:notesMasterIdLst>
  <p:handoutMasterIdLst>
    <p:handoutMasterId r:id="rId31"/>
  </p:handoutMasterIdLst>
  <p:sldIdLst>
    <p:sldId id="5309" r:id="rId7"/>
    <p:sldId id="5310" r:id="rId8"/>
    <p:sldId id="5199" r:id="rId9"/>
    <p:sldId id="5451" r:id="rId10"/>
    <p:sldId id="5452" r:id="rId11"/>
    <p:sldId id="5455" r:id="rId12"/>
    <p:sldId id="5456" r:id="rId13"/>
    <p:sldId id="5282" r:id="rId14"/>
    <p:sldId id="5374" r:id="rId15"/>
    <p:sldId id="5449" r:id="rId16"/>
    <p:sldId id="5440" r:id="rId17"/>
    <p:sldId id="5442" r:id="rId18"/>
    <p:sldId id="5448" r:id="rId19"/>
    <p:sldId id="5444" r:id="rId20"/>
    <p:sldId id="5280" r:id="rId21"/>
    <p:sldId id="5446" r:id="rId22"/>
    <p:sldId id="5447" r:id="rId23"/>
    <p:sldId id="5454" r:id="rId24"/>
    <p:sldId id="5453" r:id="rId25"/>
    <p:sldId id="5443" r:id="rId26"/>
    <p:sldId id="5450" r:id="rId27"/>
    <p:sldId id="5445" r:id="rId28"/>
    <p:sldId id="5375" r:id="rId29"/>
  </p:sldIdLst>
  <p:sldSz cx="9144000" cy="6858000" type="screen4x3"/>
  <p:notesSz cx="7102475" cy="9037638"/>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94">
          <p15:clr>
            <a:srgbClr val="A4A3A4"/>
          </p15:clr>
        </p15:guide>
        <p15:guide id="2" pos="174">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finson, Jeremy"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EC"/>
    <a:srgbClr val="E8E8F6"/>
    <a:srgbClr val="DDDDDD"/>
    <a:srgbClr val="008000"/>
    <a:srgbClr val="FFCC00"/>
    <a:srgbClr val="C0C0C0"/>
    <a:srgbClr val="FF99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964AE-39E1-4204-AA25-62CAC59DD0D6}" v="1" dt="2024-10-15T13:55:40.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4593" autoAdjust="0"/>
  </p:normalViewPr>
  <p:slideViewPr>
    <p:cSldViewPr snapToGrid="0">
      <p:cViewPr varScale="1">
        <p:scale>
          <a:sx n="93" d="100"/>
          <a:sy n="93" d="100"/>
        </p:scale>
        <p:origin x="1675" y="67"/>
      </p:cViewPr>
      <p:guideLst>
        <p:guide orient="horz" pos="894"/>
        <p:guide pos="17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50" d="100"/>
          <a:sy n="50" d="100"/>
        </p:scale>
        <p:origin x="-1182" y="288"/>
      </p:cViewPr>
      <p:guideLst>
        <p:guide orient="horz" pos="284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Dotson" userId="50f79c78-de11-45c1-b592-f9245fe5b8bc" providerId="ADAL" clId="{C20964AE-39E1-4204-AA25-62CAC59DD0D6}"/>
    <pc:docChg chg="custSel addSld modSld sldOrd">
      <pc:chgData name="John Dotson" userId="50f79c78-de11-45c1-b592-f9245fe5b8bc" providerId="ADAL" clId="{C20964AE-39E1-4204-AA25-62CAC59DD0D6}" dt="2024-10-15T13:55:47.580" v="3" actId="478"/>
      <pc:docMkLst>
        <pc:docMk/>
      </pc:docMkLst>
      <pc:sldChg chg="delSp add mod ord">
        <pc:chgData name="John Dotson" userId="50f79c78-de11-45c1-b592-f9245fe5b8bc" providerId="ADAL" clId="{C20964AE-39E1-4204-AA25-62CAC59DD0D6}" dt="2024-10-15T13:55:47.580" v="3" actId="478"/>
        <pc:sldMkLst>
          <pc:docMk/>
          <pc:sldMk cId="1604293077" sldId="5310"/>
        </pc:sldMkLst>
        <pc:spChg chg="del">
          <ac:chgData name="John Dotson" userId="50f79c78-de11-45c1-b592-f9245fe5b8bc" providerId="ADAL" clId="{C20964AE-39E1-4204-AA25-62CAC59DD0D6}" dt="2024-10-15T13:55:47.580" v="3" actId="478"/>
          <ac:spMkLst>
            <pc:docMk/>
            <pc:sldMk cId="1604293077" sldId="5310"/>
            <ac:spMk id="3" creationId="{4B9D7552-4E80-0CBB-3F0E-848A30EEC7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58DD07E-AADB-45F2-9CA0-712355BD51F4}"/>
              </a:ext>
            </a:extLst>
          </p:cNvPr>
          <p:cNvSpPr>
            <a:spLocks noGrp="1" noChangeArrowheads="1"/>
          </p:cNvSpPr>
          <p:nvPr>
            <p:ph type="hdr" sz="quarter"/>
          </p:nvPr>
        </p:nvSpPr>
        <p:spPr bwMode="auto">
          <a:xfrm>
            <a:off x="3" y="1"/>
            <a:ext cx="3078382" cy="447561"/>
          </a:xfrm>
          <a:prstGeom prst="rect">
            <a:avLst/>
          </a:prstGeom>
          <a:noFill/>
          <a:ln w="12700">
            <a:noFill/>
            <a:miter lim="800000"/>
            <a:headEnd/>
            <a:tailEnd/>
          </a:ln>
          <a:effectLst/>
        </p:spPr>
        <p:txBody>
          <a:bodyPr vert="horz" wrap="square" lIns="92729" tIns="46361" rIns="92729" bIns="46361" numCol="1" anchor="t" anchorCtr="0" compatLnSpc="1">
            <a:prstTxWarp prst="textNoShape">
              <a:avLst/>
            </a:prstTxWarp>
          </a:bodyPr>
          <a:lstStyle>
            <a:lvl1pPr algn="l">
              <a:defRPr sz="1200">
                <a:latin typeface="Arial" charset="0"/>
              </a:defRPr>
            </a:lvl1pPr>
          </a:lstStyle>
          <a:p>
            <a:pPr>
              <a:defRPr/>
            </a:pPr>
            <a:endParaRPr lang="en-US"/>
          </a:p>
        </p:txBody>
      </p:sp>
      <p:sp>
        <p:nvSpPr>
          <p:cNvPr id="82947" name="Rectangle 3">
            <a:extLst>
              <a:ext uri="{FF2B5EF4-FFF2-40B4-BE49-F238E27FC236}">
                <a16:creationId xmlns:a16="http://schemas.microsoft.com/office/drawing/2014/main" id="{A3BCBE6D-2B97-4930-9636-61DE4D49FC05}"/>
              </a:ext>
            </a:extLst>
          </p:cNvPr>
          <p:cNvSpPr>
            <a:spLocks noGrp="1" noChangeArrowheads="1"/>
          </p:cNvSpPr>
          <p:nvPr>
            <p:ph type="dt" sz="quarter" idx="1"/>
          </p:nvPr>
        </p:nvSpPr>
        <p:spPr bwMode="auto">
          <a:xfrm>
            <a:off x="4024094" y="1"/>
            <a:ext cx="3078382" cy="447561"/>
          </a:xfrm>
          <a:prstGeom prst="rect">
            <a:avLst/>
          </a:prstGeom>
          <a:noFill/>
          <a:ln w="12700">
            <a:noFill/>
            <a:miter lim="800000"/>
            <a:headEnd/>
            <a:tailEnd/>
          </a:ln>
          <a:effectLst/>
        </p:spPr>
        <p:txBody>
          <a:bodyPr vert="horz" wrap="square" lIns="92729" tIns="46361" rIns="92729" bIns="46361" numCol="1" anchor="t" anchorCtr="0" compatLnSpc="1">
            <a:prstTxWarp prst="textNoShape">
              <a:avLst/>
            </a:prstTxWarp>
          </a:bodyPr>
          <a:lstStyle>
            <a:lvl1pPr algn="r">
              <a:defRPr sz="1200">
                <a:latin typeface="Arial" charset="0"/>
              </a:defRPr>
            </a:lvl1pPr>
          </a:lstStyle>
          <a:p>
            <a:pPr>
              <a:defRPr/>
            </a:pPr>
            <a:endParaRPr lang="en-US"/>
          </a:p>
        </p:txBody>
      </p:sp>
      <p:sp>
        <p:nvSpPr>
          <p:cNvPr id="82948" name="Rectangle 4">
            <a:extLst>
              <a:ext uri="{FF2B5EF4-FFF2-40B4-BE49-F238E27FC236}">
                <a16:creationId xmlns:a16="http://schemas.microsoft.com/office/drawing/2014/main" id="{89E9B789-1E7B-4C47-A9AB-7BBBE2E8937F}"/>
              </a:ext>
            </a:extLst>
          </p:cNvPr>
          <p:cNvSpPr>
            <a:spLocks noGrp="1" noChangeArrowheads="1"/>
          </p:cNvSpPr>
          <p:nvPr>
            <p:ph type="ftr" sz="quarter" idx="2"/>
          </p:nvPr>
        </p:nvSpPr>
        <p:spPr bwMode="auto">
          <a:xfrm>
            <a:off x="3" y="8577733"/>
            <a:ext cx="3078382" cy="447561"/>
          </a:xfrm>
          <a:prstGeom prst="rect">
            <a:avLst/>
          </a:prstGeom>
          <a:noFill/>
          <a:ln w="12700">
            <a:noFill/>
            <a:miter lim="800000"/>
            <a:headEnd/>
            <a:tailEnd/>
          </a:ln>
          <a:effectLst/>
        </p:spPr>
        <p:txBody>
          <a:bodyPr vert="horz" wrap="square" lIns="92729" tIns="46361" rIns="92729" bIns="46361" numCol="1" anchor="b" anchorCtr="0" compatLnSpc="1">
            <a:prstTxWarp prst="textNoShape">
              <a:avLst/>
            </a:prstTxWarp>
          </a:bodyPr>
          <a:lstStyle>
            <a:lvl1pPr algn="l">
              <a:defRPr sz="1200">
                <a:latin typeface="Arial" charset="0"/>
              </a:defRPr>
            </a:lvl1pPr>
          </a:lstStyle>
          <a:p>
            <a:pPr>
              <a:defRPr/>
            </a:pPr>
            <a:endParaRPr lang="en-US"/>
          </a:p>
        </p:txBody>
      </p:sp>
      <p:sp>
        <p:nvSpPr>
          <p:cNvPr id="82949" name="Rectangle 5">
            <a:extLst>
              <a:ext uri="{FF2B5EF4-FFF2-40B4-BE49-F238E27FC236}">
                <a16:creationId xmlns:a16="http://schemas.microsoft.com/office/drawing/2014/main" id="{C2E95911-E4F7-43EF-9151-84A509904CF0}"/>
              </a:ext>
            </a:extLst>
          </p:cNvPr>
          <p:cNvSpPr>
            <a:spLocks noGrp="1" noChangeArrowheads="1"/>
          </p:cNvSpPr>
          <p:nvPr>
            <p:ph type="sldNum" sz="quarter" idx="3"/>
          </p:nvPr>
        </p:nvSpPr>
        <p:spPr bwMode="auto">
          <a:xfrm>
            <a:off x="4024094" y="8577733"/>
            <a:ext cx="3078382" cy="447561"/>
          </a:xfrm>
          <a:prstGeom prst="rect">
            <a:avLst/>
          </a:prstGeom>
          <a:noFill/>
          <a:ln w="12700">
            <a:noFill/>
            <a:miter lim="800000"/>
            <a:headEnd/>
            <a:tailEnd/>
          </a:ln>
          <a:effectLst/>
        </p:spPr>
        <p:txBody>
          <a:bodyPr vert="horz" wrap="square" lIns="92729" tIns="46361" rIns="92729" bIns="46361" numCol="1" anchor="b" anchorCtr="0" compatLnSpc="1">
            <a:prstTxWarp prst="textNoShape">
              <a:avLst/>
            </a:prstTxWarp>
          </a:bodyPr>
          <a:lstStyle>
            <a:lvl1pPr algn="r">
              <a:defRPr sz="1200"/>
            </a:lvl1pPr>
          </a:lstStyle>
          <a:p>
            <a:pPr>
              <a:defRPr/>
            </a:pPr>
            <a:fld id="{2597602D-12E5-4C92-A130-73692780AB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108A19B-C4A3-4FC3-81A5-5A6E106FB82C}"/>
              </a:ext>
            </a:extLst>
          </p:cNvPr>
          <p:cNvSpPr>
            <a:spLocks noGrp="1" noChangeArrowheads="1"/>
          </p:cNvSpPr>
          <p:nvPr>
            <p:ph type="hdr" sz="quarter"/>
          </p:nvPr>
        </p:nvSpPr>
        <p:spPr bwMode="auto">
          <a:xfrm>
            <a:off x="3" y="2"/>
            <a:ext cx="3078382" cy="452191"/>
          </a:xfrm>
          <a:prstGeom prst="rect">
            <a:avLst/>
          </a:prstGeom>
          <a:noFill/>
          <a:ln w="9525">
            <a:noFill/>
            <a:miter lim="800000"/>
            <a:headEnd/>
            <a:tailEnd/>
          </a:ln>
          <a:effectLst/>
        </p:spPr>
        <p:txBody>
          <a:bodyPr vert="horz" wrap="square" lIns="92729" tIns="46361" rIns="92729" bIns="46361" numCol="1" anchor="t" anchorCtr="0" compatLnSpc="1">
            <a:prstTxWarp prst="textNoShape">
              <a:avLst/>
            </a:prstTxWarp>
          </a:bodyPr>
          <a:lstStyle>
            <a:lvl1pPr algn="l">
              <a:defRPr sz="1200">
                <a:latin typeface="Arial" charset="0"/>
              </a:defRPr>
            </a:lvl1pPr>
          </a:lstStyle>
          <a:p>
            <a:pPr>
              <a:defRPr/>
            </a:pPr>
            <a:endParaRPr lang="en-US"/>
          </a:p>
        </p:txBody>
      </p:sp>
      <p:sp>
        <p:nvSpPr>
          <p:cNvPr id="39939" name="Rectangle 3">
            <a:extLst>
              <a:ext uri="{FF2B5EF4-FFF2-40B4-BE49-F238E27FC236}">
                <a16:creationId xmlns:a16="http://schemas.microsoft.com/office/drawing/2014/main" id="{AB596576-137F-4A06-8402-2730620114C9}"/>
              </a:ext>
            </a:extLst>
          </p:cNvPr>
          <p:cNvSpPr>
            <a:spLocks noGrp="1" noChangeArrowheads="1"/>
          </p:cNvSpPr>
          <p:nvPr>
            <p:ph type="dt" idx="1"/>
          </p:nvPr>
        </p:nvSpPr>
        <p:spPr bwMode="auto">
          <a:xfrm>
            <a:off x="4024094" y="2"/>
            <a:ext cx="3078382" cy="452191"/>
          </a:xfrm>
          <a:prstGeom prst="rect">
            <a:avLst/>
          </a:prstGeom>
          <a:noFill/>
          <a:ln w="9525">
            <a:noFill/>
            <a:miter lim="800000"/>
            <a:headEnd/>
            <a:tailEnd/>
          </a:ln>
          <a:effectLst/>
        </p:spPr>
        <p:txBody>
          <a:bodyPr vert="horz" wrap="square" lIns="92729" tIns="46361" rIns="92729" bIns="46361"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A8C50A4A-D4A2-4F95-B647-F0ACE7A61885}"/>
              </a:ext>
            </a:extLst>
          </p:cNvPr>
          <p:cNvSpPr>
            <a:spLocks noGrp="1" noRot="1" noChangeAspect="1" noChangeArrowheads="1" noTextEdit="1"/>
          </p:cNvSpPr>
          <p:nvPr>
            <p:ph type="sldImg" idx="2"/>
          </p:nvPr>
        </p:nvSpPr>
        <p:spPr bwMode="auto">
          <a:xfrm>
            <a:off x="1290638" y="676275"/>
            <a:ext cx="4521200" cy="3390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a16="http://schemas.microsoft.com/office/drawing/2014/main" id="{C41115B3-AD99-4A60-B787-A72EC222AA79}"/>
              </a:ext>
            </a:extLst>
          </p:cNvPr>
          <p:cNvSpPr>
            <a:spLocks noGrp="1" noChangeArrowheads="1"/>
          </p:cNvSpPr>
          <p:nvPr>
            <p:ph type="body" sz="quarter" idx="3"/>
          </p:nvPr>
        </p:nvSpPr>
        <p:spPr bwMode="auto">
          <a:xfrm>
            <a:off x="947321" y="4293497"/>
            <a:ext cx="5207838" cy="4066629"/>
          </a:xfrm>
          <a:prstGeom prst="rect">
            <a:avLst/>
          </a:prstGeom>
          <a:noFill/>
          <a:ln w="9525">
            <a:noFill/>
            <a:miter lim="800000"/>
            <a:headEnd/>
            <a:tailEnd/>
          </a:ln>
          <a:effectLst/>
        </p:spPr>
        <p:txBody>
          <a:bodyPr vert="horz" wrap="square" lIns="92729" tIns="46361" rIns="92729" bIns="463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F3C88BB5-2DEB-4B07-A815-CAA021286D5B}"/>
              </a:ext>
            </a:extLst>
          </p:cNvPr>
          <p:cNvSpPr>
            <a:spLocks noGrp="1" noChangeArrowheads="1"/>
          </p:cNvSpPr>
          <p:nvPr>
            <p:ph type="ftr" sz="quarter" idx="4"/>
          </p:nvPr>
        </p:nvSpPr>
        <p:spPr bwMode="auto">
          <a:xfrm>
            <a:off x="3" y="8585450"/>
            <a:ext cx="3078382" cy="452190"/>
          </a:xfrm>
          <a:prstGeom prst="rect">
            <a:avLst/>
          </a:prstGeom>
          <a:noFill/>
          <a:ln w="9525">
            <a:noFill/>
            <a:miter lim="800000"/>
            <a:headEnd/>
            <a:tailEnd/>
          </a:ln>
          <a:effectLst/>
        </p:spPr>
        <p:txBody>
          <a:bodyPr vert="horz" wrap="square" lIns="92729" tIns="46361" rIns="92729" bIns="46361" numCol="1" anchor="b" anchorCtr="0" compatLnSpc="1">
            <a:prstTxWarp prst="textNoShape">
              <a:avLst/>
            </a:prstTxWarp>
          </a:bodyPr>
          <a:lstStyle>
            <a:lvl1pPr algn="l">
              <a:defRPr sz="1200">
                <a:latin typeface="Arial" charset="0"/>
              </a:defRPr>
            </a:lvl1pPr>
          </a:lstStyle>
          <a:p>
            <a:pPr>
              <a:defRPr/>
            </a:pPr>
            <a:endParaRPr lang="en-US"/>
          </a:p>
        </p:txBody>
      </p:sp>
      <p:sp>
        <p:nvSpPr>
          <p:cNvPr id="39943" name="Rectangle 7">
            <a:extLst>
              <a:ext uri="{FF2B5EF4-FFF2-40B4-BE49-F238E27FC236}">
                <a16:creationId xmlns:a16="http://schemas.microsoft.com/office/drawing/2014/main" id="{392D28BB-5D15-4853-8549-1B6CFAC721BC}"/>
              </a:ext>
            </a:extLst>
          </p:cNvPr>
          <p:cNvSpPr>
            <a:spLocks noGrp="1" noChangeArrowheads="1"/>
          </p:cNvSpPr>
          <p:nvPr>
            <p:ph type="sldNum" sz="quarter" idx="5"/>
          </p:nvPr>
        </p:nvSpPr>
        <p:spPr bwMode="auto">
          <a:xfrm>
            <a:off x="4024094" y="8585450"/>
            <a:ext cx="3078382" cy="452190"/>
          </a:xfrm>
          <a:prstGeom prst="rect">
            <a:avLst/>
          </a:prstGeom>
          <a:noFill/>
          <a:ln w="9525">
            <a:noFill/>
            <a:miter lim="800000"/>
            <a:headEnd/>
            <a:tailEnd/>
          </a:ln>
          <a:effectLst/>
        </p:spPr>
        <p:txBody>
          <a:bodyPr vert="horz" wrap="square" lIns="92729" tIns="46361" rIns="92729" bIns="46361" numCol="1" anchor="b" anchorCtr="0" compatLnSpc="1">
            <a:prstTxWarp prst="textNoShape">
              <a:avLst/>
            </a:prstTxWarp>
          </a:bodyPr>
          <a:lstStyle>
            <a:lvl1pPr algn="r">
              <a:defRPr sz="1200"/>
            </a:lvl1pPr>
          </a:lstStyle>
          <a:p>
            <a:pPr>
              <a:defRPr/>
            </a:pPr>
            <a:fld id="{8B3C6A5E-97B8-4544-AA5E-F3EF90C012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facpo.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322F05E-0ABE-4231-947E-BF7879DC968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3153">
              <a:spcBef>
                <a:spcPct val="30000"/>
              </a:spcBef>
              <a:defRPr sz="1200">
                <a:solidFill>
                  <a:schemeClr val="tx1"/>
                </a:solidFill>
                <a:latin typeface="Times New Roman" panose="02020603050405020304" pitchFamily="18" charset="0"/>
              </a:defRPr>
            </a:lvl1pPr>
            <a:lvl2pPr marL="757958" indent="-291522" defTabSz="923153">
              <a:spcBef>
                <a:spcPct val="30000"/>
              </a:spcBef>
              <a:defRPr sz="1200">
                <a:solidFill>
                  <a:schemeClr val="tx1"/>
                </a:solidFill>
                <a:latin typeface="Times New Roman" panose="02020603050405020304" pitchFamily="18" charset="0"/>
              </a:defRPr>
            </a:lvl2pPr>
            <a:lvl3pPr marL="1166089" indent="-233218" defTabSz="923153">
              <a:spcBef>
                <a:spcPct val="30000"/>
              </a:spcBef>
              <a:defRPr sz="1200">
                <a:solidFill>
                  <a:schemeClr val="tx1"/>
                </a:solidFill>
                <a:latin typeface="Times New Roman" panose="02020603050405020304" pitchFamily="18" charset="0"/>
              </a:defRPr>
            </a:lvl3pPr>
            <a:lvl4pPr marL="1632524" indent="-233218" defTabSz="923153">
              <a:spcBef>
                <a:spcPct val="30000"/>
              </a:spcBef>
              <a:defRPr sz="1200">
                <a:solidFill>
                  <a:schemeClr val="tx1"/>
                </a:solidFill>
                <a:latin typeface="Times New Roman" panose="02020603050405020304" pitchFamily="18" charset="0"/>
              </a:defRPr>
            </a:lvl4pPr>
            <a:lvl5pPr marL="2098959" indent="-233218" defTabSz="923153">
              <a:spcBef>
                <a:spcPct val="30000"/>
              </a:spcBef>
              <a:defRPr sz="1200">
                <a:solidFill>
                  <a:schemeClr val="tx1"/>
                </a:solidFill>
                <a:latin typeface="Times New Roman" panose="02020603050405020304" pitchFamily="18" charset="0"/>
              </a:defRPr>
            </a:lvl5pPr>
            <a:lvl6pPr marL="2565395" indent="-233218" defTabSz="923153"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defTabSz="923153"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defTabSz="923153"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defTabSz="92315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3153" rtl="0" eaLnBrk="0" fontAlgn="base" latinLnBrk="0" hangingPunct="0">
              <a:lnSpc>
                <a:spcPct val="100000"/>
              </a:lnSpc>
              <a:spcBef>
                <a:spcPct val="0"/>
              </a:spcBef>
              <a:spcAft>
                <a:spcPct val="0"/>
              </a:spcAft>
              <a:buClrTx/>
              <a:buSzTx/>
              <a:buFontTx/>
              <a:buNone/>
              <a:tabLst/>
              <a:defRPr/>
            </a:pPr>
            <a:fld id="{952C761D-8154-45DB-8393-3D943937F95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3153"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a:extLst>
              <a:ext uri="{FF2B5EF4-FFF2-40B4-BE49-F238E27FC236}">
                <a16:creationId xmlns:a16="http://schemas.microsoft.com/office/drawing/2014/main" id="{7464C13E-EB7C-46EF-874F-594E589A1EF6}"/>
              </a:ext>
            </a:extLst>
          </p:cNvPr>
          <p:cNvSpPr>
            <a:spLocks noGrp="1" noRot="1" noChangeAspect="1" noChangeArrowheads="1" noTextEdit="1"/>
          </p:cNvSpPr>
          <p:nvPr>
            <p:ph type="sldImg"/>
          </p:nvPr>
        </p:nvSpPr>
        <p:spPr>
          <a:xfrm>
            <a:off x="1295400" y="677863"/>
            <a:ext cx="4521200" cy="3390900"/>
          </a:xfrm>
          <a:ln/>
        </p:spPr>
      </p:sp>
      <p:sp>
        <p:nvSpPr>
          <p:cNvPr id="30724" name="Rectangle 3">
            <a:extLst>
              <a:ext uri="{FF2B5EF4-FFF2-40B4-BE49-F238E27FC236}">
                <a16:creationId xmlns:a16="http://schemas.microsoft.com/office/drawing/2014/main" id="{E3D1B1FB-9EE7-467B-99EB-577F90DEA0A2}"/>
              </a:ext>
            </a:extLst>
          </p:cNvPr>
          <p:cNvSpPr>
            <a:spLocks noGrp="1" noChangeArrowheads="1"/>
          </p:cNvSpPr>
          <p:nvPr>
            <p:ph type="body" idx="1"/>
          </p:nvPr>
        </p:nvSpPr>
        <p:spPr>
          <a:xfrm>
            <a:off x="946997" y="4296017"/>
            <a:ext cx="5208482" cy="406379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the Top 10 MPM Pages viewed; the list is updated at the end of each month and gives the user another avenue for direct entry into the MPM.</a:t>
            </a:r>
          </a:p>
        </p:txBody>
      </p:sp>
      <p:sp>
        <p:nvSpPr>
          <p:cNvPr id="4" name="Slide Number Placeholder 3"/>
          <p:cNvSpPr>
            <a:spLocks noGrp="1"/>
          </p:cNvSpPr>
          <p:nvPr>
            <p:ph type="sldNum" sz="quarter" idx="5"/>
          </p:nvPr>
        </p:nvSpPr>
        <p:spPr/>
        <p:txBody>
          <a:bodyPr/>
          <a:lstStyle/>
          <a:p>
            <a:pPr>
              <a:defRPr/>
            </a:pPr>
            <a:fld id="{8B3C6A5E-97B8-4544-AA5E-F3EF90C01288}" type="slidenum">
              <a:rPr lang="en-US" altLang="en-US" smtClean="0"/>
              <a:pPr>
                <a:defRPr/>
              </a:pPr>
              <a:t>10</a:t>
            </a:fld>
            <a:endParaRPr lang="en-US" altLang="en-US"/>
          </a:p>
        </p:txBody>
      </p:sp>
    </p:spTree>
    <p:extLst>
      <p:ext uri="{BB962C8B-B14F-4D97-AF65-F5344CB8AC3E}">
        <p14:creationId xmlns:p14="http://schemas.microsoft.com/office/powerpoint/2010/main" val="101841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t>Release of AFLCMC Standard Process LHA 18 April 2024.</a:t>
            </a:r>
            <a:r>
              <a:rPr lang="en-US" sz="1800" dirty="0">
                <a:effectLst/>
                <a:latin typeface="Arial" panose="020B0604020202020204" pitchFamily="34" charset="0"/>
                <a:ea typeface="Times New Roman" panose="02020603050405020304" pitchFamily="18" charset="0"/>
              </a:rPr>
              <a:t> </a:t>
            </a:r>
          </a:p>
          <a:p>
            <a:pPr marL="171450" indent="-171450">
              <a:buFontTx/>
              <a:buChar char="-"/>
            </a:pPr>
            <a:r>
              <a:rPr lang="en-US" sz="1800" dirty="0">
                <a:effectLst/>
                <a:latin typeface="Arial" panose="020B0604020202020204" pitchFamily="34" charset="0"/>
                <a:ea typeface="Times New Roman" panose="02020603050405020304" pitchFamily="18" charset="0"/>
              </a:rPr>
              <a:t>Updated process name from “Identify AML Programs to Complete LHA” to “Identify AML &amp; WSFP in O&amp;S Requiring LHA”</a:t>
            </a:r>
          </a:p>
          <a:p>
            <a:pPr marL="171450" indent="-171450">
              <a:buFontTx/>
              <a:buChar char="-"/>
            </a:pPr>
            <a:r>
              <a:rPr lang="en-US" sz="1800" dirty="0">
                <a:effectLst/>
                <a:latin typeface="Arial" panose="020B0604020202020204" pitchFamily="34" charset="0"/>
                <a:ea typeface="Times New Roman" panose="02020603050405020304" pitchFamily="18" charset="0"/>
              </a:rPr>
              <a:t>Updated description for process “Provide LHA Pre-Approval Brief” </a:t>
            </a:r>
          </a:p>
          <a:p>
            <a:pPr marL="171450" indent="-171450">
              <a:buFontTx/>
              <a:buChar char="-"/>
            </a:pPr>
            <a:r>
              <a:rPr lang="en-US" sz="1800" dirty="0">
                <a:effectLst/>
                <a:latin typeface="Arial" panose="020B0604020202020204" pitchFamily="34" charset="0"/>
                <a:ea typeface="Times New Roman" panose="02020603050405020304" pitchFamily="18" charset="0"/>
              </a:rPr>
              <a:t>Updated title and description for process “Approve/Waive LHA”</a:t>
            </a:r>
          </a:p>
          <a:p>
            <a:pPr marL="171450" indent="-171450">
              <a:buFontTx/>
              <a:buChar char="-"/>
            </a:pPr>
            <a:r>
              <a:rPr lang="en-US" sz="1800" dirty="0">
                <a:effectLst/>
                <a:latin typeface="Arial" panose="020B0604020202020204" pitchFamily="34" charset="0"/>
                <a:ea typeface="Times New Roman" panose="02020603050405020304" pitchFamily="18" charset="0"/>
              </a:rPr>
              <a:t>Updated description for process “Use LHA Data for Multiple Internal Reviews”</a:t>
            </a:r>
          </a:p>
          <a:p>
            <a:pPr marL="171450" indent="-171450">
              <a:buFontTx/>
              <a:buChar char="-"/>
            </a:pPr>
            <a:r>
              <a:rPr lang="en-US" sz="1800" dirty="0">
                <a:effectLst/>
                <a:latin typeface="Arial" panose="020B0604020202020204" pitchFamily="34" charset="0"/>
                <a:ea typeface="Times New Roman" panose="02020603050405020304" pitchFamily="18" charset="0"/>
              </a:rPr>
              <a:t>Updated title and description of “Present Update of LHA SPG &amp; Metric to AFLCMC SP&amp;P Group Biannually”</a:t>
            </a:r>
          </a:p>
          <a:p>
            <a:pPr marL="171450" indent="-171450">
              <a:buFontTx/>
              <a:buChar char="-"/>
            </a:pPr>
            <a:endParaRPr lang="en-US" altLang="en-US" dirty="0"/>
          </a:p>
        </p:txBody>
      </p:sp>
    </p:spTree>
    <p:extLst>
      <p:ext uri="{BB962C8B-B14F-4D97-AF65-F5344CB8AC3E}">
        <p14:creationId xmlns:p14="http://schemas.microsoft.com/office/powerpoint/2010/main" val="406064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 Release of AFLCMC Standard Process Contract Award (Source Selection) Competitive Acquisition Source &gt;= $1M on 16 Nov 2023, affected the two process areas “Conduct Selection Evaluation Process” and “Select Source” under Contract Management</a:t>
            </a:r>
            <a:endParaRPr lang="en-US" sz="1800" dirty="0">
              <a:effectLst/>
              <a:latin typeface="Arial" panose="020B0604020202020204" pitchFamily="34" charset="0"/>
              <a:ea typeface="Times New Roman" panose="02020603050405020304" pitchFamily="18" charset="0"/>
            </a:endParaRPr>
          </a:p>
          <a:p>
            <a:endParaRPr lang="en-US" altLang="en-US" dirty="0"/>
          </a:p>
        </p:txBody>
      </p:sp>
    </p:spTree>
    <p:extLst>
      <p:ext uri="{BB962C8B-B14F-4D97-AF65-F5344CB8AC3E}">
        <p14:creationId xmlns:p14="http://schemas.microsoft.com/office/powerpoint/2010/main" val="306482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Updated the description of the process “Address Model Contracts”</a:t>
            </a:r>
          </a:p>
          <a:p>
            <a:pPr marL="171450" indent="-171450">
              <a:buFontTx/>
              <a:buChar char="-"/>
            </a:pPr>
            <a:r>
              <a:rPr lang="en-US" sz="1800" dirty="0">
                <a:effectLst/>
                <a:latin typeface="Arial" panose="020B0604020202020204" pitchFamily="34" charset="0"/>
                <a:ea typeface="Times New Roman" panose="02020603050405020304" pitchFamily="18" charset="0"/>
              </a:rPr>
              <a:t>Click on “Conduct Final Evaluation” to view diagram 1.4.4.2.6</a:t>
            </a:r>
          </a:p>
          <a:p>
            <a:pPr marL="628650" lvl="1" indent="-171450">
              <a:buFontTx/>
              <a:buChar char="-"/>
            </a:pPr>
            <a:r>
              <a:rPr lang="en-US" sz="1800" dirty="0">
                <a:effectLst/>
                <a:latin typeface="Arial" panose="020B0604020202020204" pitchFamily="34" charset="0"/>
                <a:ea typeface="Times New Roman" panose="02020603050405020304" pitchFamily="18" charset="0"/>
              </a:rPr>
              <a:t>Updated description for processes “Evaluate Final Revisions” and “Conduct Final Evaluation Briefing” and reference sections for both processes</a:t>
            </a:r>
            <a:endParaRPr lang="en-US" dirty="0"/>
          </a:p>
        </p:txBody>
      </p:sp>
      <p:sp>
        <p:nvSpPr>
          <p:cNvPr id="4" name="Slide Number Placeholder 3"/>
          <p:cNvSpPr>
            <a:spLocks noGrp="1"/>
          </p:cNvSpPr>
          <p:nvPr>
            <p:ph type="sldNum" sz="quarter" idx="5"/>
          </p:nvPr>
        </p:nvSpPr>
        <p:spPr/>
        <p:txBody>
          <a:bodyPr/>
          <a:lstStyle/>
          <a:p>
            <a:pPr>
              <a:defRPr/>
            </a:pPr>
            <a:fld id="{8B3C6A5E-97B8-4544-AA5E-F3EF90C01288}" type="slidenum">
              <a:rPr lang="en-US" altLang="en-US" smtClean="0"/>
              <a:pPr>
                <a:defRPr/>
              </a:pPr>
              <a:t>13</a:t>
            </a:fld>
            <a:endParaRPr lang="en-US" altLang="en-US"/>
          </a:p>
        </p:txBody>
      </p:sp>
    </p:spTree>
    <p:extLst>
      <p:ext uri="{BB962C8B-B14F-4D97-AF65-F5344CB8AC3E}">
        <p14:creationId xmlns:p14="http://schemas.microsoft.com/office/powerpoint/2010/main" val="1541131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Updated the description for the process “Award the Contract”</a:t>
            </a:r>
          </a:p>
        </p:txBody>
      </p:sp>
    </p:spTree>
    <p:extLst>
      <p:ext uri="{BB962C8B-B14F-4D97-AF65-F5344CB8AC3E}">
        <p14:creationId xmlns:p14="http://schemas.microsoft.com/office/powerpoint/2010/main" val="310131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a:cs typeface="Times New Roman"/>
              </a:rPr>
              <a:t> - </a:t>
            </a:r>
            <a:r>
              <a:rPr lang="en-US" altLang="en-US" dirty="0"/>
              <a:t>Release of AFLCMC Standard Process Contract Data Management, V1.2 16 Nov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a:cs typeface="Times New Roman"/>
              </a:rPr>
              <a:t>- Added inputs Draft Intellectual and Sustainment Strategies into “Conduct Data Planning”</a:t>
            </a:r>
          </a:p>
        </p:txBody>
      </p:sp>
      <p:sp>
        <p:nvSpPr>
          <p:cNvPr id="4" name="Slide Number Placeholder 3"/>
          <p:cNvSpPr>
            <a:spLocks noGrp="1"/>
          </p:cNvSpPr>
          <p:nvPr>
            <p:ph type="sldNum" sz="quarter" idx="5"/>
          </p:nvPr>
        </p:nvSpPr>
        <p:spPr/>
        <p:txBody>
          <a:bodyPr/>
          <a:lstStyle/>
          <a:p>
            <a:pPr marL="0" marR="0" lvl="0" indent="0" algn="r" defTabSz="932888" rtl="0" eaLnBrk="1" fontAlgn="base" latinLnBrk="0" hangingPunct="1">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888"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823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Added descriptions, referenced from the DAU Glossary, to the IOC and FOC locations</a:t>
            </a:r>
          </a:p>
        </p:txBody>
      </p:sp>
    </p:spTree>
    <p:extLst>
      <p:ext uri="{BB962C8B-B14F-4D97-AF65-F5344CB8AC3E}">
        <p14:creationId xmlns:p14="http://schemas.microsoft.com/office/powerpoint/2010/main" val="186127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 </a:t>
            </a:r>
            <a:r>
              <a:rPr lang="en-US" altLang="en-US" dirty="0">
                <a:latin typeface="Times New Roman"/>
                <a:cs typeface="Times New Roman"/>
              </a:rPr>
              <a:t>Updated the from the DoD Logistics Assessment Guidebook to the DoD Independent Logistics Assessment (ILA) Guidebook released 6 April 2023</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latin typeface="Times New Roman"/>
                <a:cs typeface="Times New Roman"/>
              </a:rPr>
              <a:t>Changed the owner to DASD (PM) from DASD (MR)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latin typeface="Times New Roman"/>
                <a:cs typeface="Times New Roman"/>
              </a:rPr>
              <a:t>Updated the diagram title and all process boxes to include Independent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latin typeface="Times New Roman"/>
                <a:cs typeface="Times New Roman"/>
              </a:rPr>
              <a:t>Updated descriptions and section numbers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latin typeface="Times New Roman"/>
                <a:cs typeface="Times New Roman"/>
              </a:rPr>
              <a:t>Changed references from deficiencies to findings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latin typeface="Times New Roman"/>
                <a:cs typeface="Times New Roman"/>
              </a:rPr>
              <a:t>Click on additional details below “Plan &amp; Organize ILA”, “Conduct ILA”, and “Assess &amp; Report ILA Results” to show changes in owner and descriptions</a:t>
            </a:r>
          </a:p>
          <a:p>
            <a:endParaRPr lang="en-US" altLang="en-US" dirty="0"/>
          </a:p>
        </p:txBody>
      </p:sp>
    </p:spTree>
    <p:extLst>
      <p:ext uri="{BB962C8B-B14F-4D97-AF65-F5344CB8AC3E}">
        <p14:creationId xmlns:p14="http://schemas.microsoft.com/office/powerpoint/2010/main" val="2513785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 Added the following process steps in accordance with Section 3.3 of the newly released ILA Guidebook</a:t>
            </a:r>
          </a:p>
        </p:txBody>
      </p:sp>
    </p:spTree>
    <p:extLst>
      <p:ext uri="{BB962C8B-B14F-4D97-AF65-F5344CB8AC3E}">
        <p14:creationId xmlns:p14="http://schemas.microsoft.com/office/powerpoint/2010/main" val="227224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Times New Roman"/>
                <a:cs typeface="Times New Roman"/>
              </a:rPr>
              <a:t>Updated the from the AFMC Guidebook for Implementing Modular Open Systems Approaches in Weapon Systems, V2.0</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Times New Roman"/>
                <a:cs typeface="Times New Roman"/>
              </a:rPr>
              <a:t>Updated reference section for “Conduct Architectural Decomposition”, as well on 1.5.1.2.6.9.1 the reference section for “Review Existing MOSA Artifacts”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Times New Roman"/>
                <a:cs typeface="Times New Roman"/>
              </a:rPr>
              <a:t>Click on “Develop Interface Repository” to display 1.5.1.2.6.9.3 updated the description for “Establish Interface Repository”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Times New Roman"/>
                <a:cs typeface="Times New Roman"/>
              </a:rPr>
              <a:t>Click on “Assess Open Standards” to display 1.5.1.2.6.9.4 updated the description for “Consult SME Groups”</a:t>
            </a:r>
            <a:endParaRPr lang="en-US" altLang="en-US" dirty="0"/>
          </a:p>
        </p:txBody>
      </p:sp>
    </p:spTree>
    <p:extLst>
      <p:ext uri="{BB962C8B-B14F-4D97-AF65-F5344CB8AC3E}">
        <p14:creationId xmlns:p14="http://schemas.microsoft.com/office/powerpoint/2010/main" val="358914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752309B-5094-4007-B913-29E175911E66}"/>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704E9577-9F2A-42BE-AFCD-A9B362CD307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l">
              <a:spcBef>
                <a:spcPts val="0"/>
              </a:spcBef>
              <a:spcAft>
                <a:spcPts val="800"/>
              </a:spcAft>
            </a:pPr>
            <a:r>
              <a:rPr lang="en-US" sz="1800" b="0" i="0" dirty="0">
                <a:solidFill>
                  <a:srgbClr val="242424"/>
                </a:solidFill>
                <a:effectLst/>
                <a:latin typeface="Calibri" panose="020F0502020204030204" pitchFamily="34" charset="0"/>
              </a:rPr>
              <a:t>In the first quarter of FY25, the DAF Acquisition Process Model (APM) will officially rebrand as the </a:t>
            </a:r>
            <a:r>
              <a:rPr lang="en-US" sz="1800" b="1" i="0" dirty="0">
                <a:solidFill>
                  <a:srgbClr val="242424"/>
                </a:solidFill>
                <a:effectLst/>
                <a:latin typeface="Calibri" panose="020F0502020204030204" pitchFamily="34" charset="0"/>
              </a:rPr>
              <a:t>DAF Modernization Process Model (MPM)</a:t>
            </a:r>
            <a:r>
              <a:rPr lang="en-US" sz="1800" b="0" i="0" dirty="0">
                <a:solidFill>
                  <a:srgbClr val="242424"/>
                </a:solidFill>
                <a:effectLst/>
                <a:latin typeface="Calibri" panose="020F0502020204030204" pitchFamily="34" charset="0"/>
              </a:rPr>
              <a:t>. This name change, on behalf of the SAF/AQ and SQ Master Process Officer, marks an important milestone in the model’s maturation, reflecting a broader focus on modernization across processes as we keep pace with Great Power Competition (GPC) implementation. </a:t>
            </a:r>
            <a:endParaRPr lang="en-US" sz="1800" b="0" i="0" dirty="0">
              <a:solidFill>
                <a:srgbClr val="242424"/>
              </a:solidFill>
              <a:effectLst/>
              <a:latin typeface="Aptos" panose="020B0004020202020204" pitchFamily="34" charset="0"/>
            </a:endParaRPr>
          </a:p>
          <a:p>
            <a:pPr marL="0" marR="0" algn="l">
              <a:spcBef>
                <a:spcPts val="0"/>
              </a:spcBef>
              <a:spcAft>
                <a:spcPts val="800"/>
              </a:spcAft>
            </a:pPr>
            <a:r>
              <a:rPr lang="en-US" sz="1800" b="0" i="0" dirty="0">
                <a:solidFill>
                  <a:srgbClr val="242424"/>
                </a:solidFill>
                <a:effectLst/>
                <a:latin typeface="Calibri" panose="020F0502020204030204" pitchFamily="34" charset="0"/>
              </a:rPr>
              <a:t>Discussion:</a:t>
            </a:r>
            <a:endParaRPr lang="en-US" sz="1800" b="0" i="0" dirty="0">
              <a:solidFill>
                <a:srgbClr val="242424"/>
              </a:solidFill>
              <a:effectLst/>
              <a:latin typeface="Aptos" panose="020B0004020202020204" pitchFamily="34" charset="0"/>
            </a:endParaRPr>
          </a:p>
          <a:p>
            <a:pPr marL="0" marR="0" algn="l">
              <a:spcBef>
                <a:spcPts val="0"/>
              </a:spcBef>
              <a:spcAft>
                <a:spcPts val="800"/>
              </a:spcAft>
            </a:pPr>
            <a:r>
              <a:rPr lang="en-US" sz="1800" b="0" i="0" dirty="0">
                <a:solidFill>
                  <a:srgbClr val="242424"/>
                </a:solidFill>
                <a:effectLst/>
                <a:latin typeface="Calibri" panose="020F0502020204030204" pitchFamily="34" charset="0"/>
              </a:rPr>
              <a:t>In the beginning, circa 2010, the Acquisition Process Model (APM) consisted of hand-drawn, high-level process flows on a whiteboard in the trenches of SAF/AQ’s Acquisition Chief Process Office (ACPO). As you can see from what the APM has become (</a:t>
            </a:r>
            <a:r>
              <a:rPr lang="en-US" sz="1800" b="0" i="0" dirty="0">
                <a:solidFill>
                  <a:srgbClr val="0563C1"/>
                </a:solidFill>
                <a:effectLst/>
                <a:latin typeface="Calibri" panose="020F0502020204030204" pitchFamily="34" charset="0"/>
                <a:hlinkClick r:id="rId3"/>
              </a:rPr>
              <a:t>www.afacpo.com</a:t>
            </a:r>
            <a:r>
              <a:rPr lang="en-US" sz="1800" b="0" i="0" dirty="0">
                <a:solidFill>
                  <a:srgbClr val="242424"/>
                </a:solidFill>
                <a:effectLst/>
                <a:latin typeface="Calibri" panose="020F0502020204030204" pitchFamily="34" charset="0"/>
              </a:rPr>
              <a:t>), we’ve come a long way, striving to evolve to become more useful and relevant to our stakeholders, especially the functional experts in the program offices navigating and tailoring myriad acquisition processes.</a:t>
            </a:r>
            <a:endParaRPr lang="en-US" sz="1800" b="0" i="0" dirty="0">
              <a:solidFill>
                <a:srgbClr val="242424"/>
              </a:solidFill>
              <a:effectLst/>
              <a:latin typeface="Aptos" panose="020B0004020202020204" pitchFamily="34" charset="0"/>
            </a:endParaRPr>
          </a:p>
          <a:p>
            <a:pPr marL="0" marR="0" algn="l">
              <a:spcBef>
                <a:spcPts val="0"/>
              </a:spcBef>
              <a:spcAft>
                <a:spcPts val="800"/>
              </a:spcAft>
            </a:pPr>
            <a:r>
              <a:rPr lang="en-US" sz="1800" b="0" i="0" dirty="0">
                <a:solidFill>
                  <a:srgbClr val="242424"/>
                </a:solidFill>
                <a:effectLst/>
                <a:latin typeface="Calibri" panose="020F0502020204030204" pitchFamily="34" charset="0"/>
              </a:rPr>
              <a:t>To reflect the growing emphasis on Acquisition as a key component in the Department of the Air Force’s efforts to modernize to keep pace with the Global Power Competition, we are changing from the DAF APM to the DAF MPM – the Modernization Process Model! True to our history, we will continue to evolve and expand, incorporating additional policies and developing features to assist you within the constraints of our tool set.</a:t>
            </a:r>
            <a:endParaRPr lang="en-US" sz="1800" b="0" i="0" dirty="0">
              <a:solidFill>
                <a:srgbClr val="242424"/>
              </a:solidFill>
              <a:effectLst/>
              <a:latin typeface="Aptos" panose="020B0004020202020204" pitchFamily="34" charset="0"/>
            </a:endParaRPr>
          </a:p>
          <a:p>
            <a:endParaRPr lang="en-US" altLang="en-US" dirty="0"/>
          </a:p>
        </p:txBody>
      </p:sp>
      <p:sp>
        <p:nvSpPr>
          <p:cNvPr id="76804" name="Slide Number Placeholder 3">
            <a:extLst>
              <a:ext uri="{FF2B5EF4-FFF2-40B4-BE49-F238E27FC236}">
                <a16:creationId xmlns:a16="http://schemas.microsoft.com/office/drawing/2014/main" id="{869D543F-90CD-406F-AE33-1A77180EF64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4774">
              <a:spcBef>
                <a:spcPct val="30000"/>
              </a:spcBef>
              <a:defRPr sz="1200">
                <a:solidFill>
                  <a:schemeClr val="tx1"/>
                </a:solidFill>
                <a:latin typeface="Times New Roman" panose="02020603050405020304" pitchFamily="18" charset="0"/>
              </a:defRPr>
            </a:lvl1pPr>
            <a:lvl2pPr marL="757958" indent="-291522" defTabSz="924774">
              <a:spcBef>
                <a:spcPct val="30000"/>
              </a:spcBef>
              <a:defRPr sz="1200">
                <a:solidFill>
                  <a:schemeClr val="tx1"/>
                </a:solidFill>
                <a:latin typeface="Times New Roman" panose="02020603050405020304" pitchFamily="18" charset="0"/>
              </a:defRPr>
            </a:lvl2pPr>
            <a:lvl3pPr marL="1166089" indent="-233218" defTabSz="924774">
              <a:spcBef>
                <a:spcPct val="30000"/>
              </a:spcBef>
              <a:defRPr sz="1200">
                <a:solidFill>
                  <a:schemeClr val="tx1"/>
                </a:solidFill>
                <a:latin typeface="Times New Roman" panose="02020603050405020304" pitchFamily="18" charset="0"/>
              </a:defRPr>
            </a:lvl3pPr>
            <a:lvl4pPr marL="1632524" indent="-233218" defTabSz="924774">
              <a:spcBef>
                <a:spcPct val="30000"/>
              </a:spcBef>
              <a:defRPr sz="1200">
                <a:solidFill>
                  <a:schemeClr val="tx1"/>
                </a:solidFill>
                <a:latin typeface="Times New Roman" panose="02020603050405020304" pitchFamily="18" charset="0"/>
              </a:defRPr>
            </a:lvl4pPr>
            <a:lvl5pPr marL="2098959" indent="-233218" defTabSz="924774">
              <a:spcBef>
                <a:spcPct val="30000"/>
              </a:spcBef>
              <a:defRPr sz="1200">
                <a:solidFill>
                  <a:schemeClr val="tx1"/>
                </a:solidFill>
                <a:latin typeface="Times New Roman" panose="02020603050405020304" pitchFamily="18" charset="0"/>
              </a:defRPr>
            </a:lvl5pPr>
            <a:lvl6pPr marL="2565395" indent="-233218" defTabSz="924774"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defTabSz="924774"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defTabSz="924774"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defTabSz="924774"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4774" rtl="0" eaLnBrk="0" fontAlgn="base" latinLnBrk="0" hangingPunct="0">
              <a:lnSpc>
                <a:spcPct val="100000"/>
              </a:lnSpc>
              <a:spcBef>
                <a:spcPct val="0"/>
              </a:spcBef>
              <a:spcAft>
                <a:spcPct val="0"/>
              </a:spcAft>
              <a:buClrTx/>
              <a:buSzTx/>
              <a:buFontTx/>
              <a:buNone/>
              <a:tabLst/>
              <a:defRPr/>
            </a:pPr>
            <a:fld id="{0D33498D-ABAC-475F-A32E-8B4663B4A72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4774"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3455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028C5E-088C-413A-8326-D7665A743A53}"/>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94989CB-FC68-4EF6-AE18-D85B8F269E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documents were added as references and/or updated references with little to no change to the MPM.</a:t>
            </a:r>
          </a:p>
        </p:txBody>
      </p:sp>
    </p:spTree>
    <p:extLst>
      <p:ext uri="{BB962C8B-B14F-4D97-AF65-F5344CB8AC3E}">
        <p14:creationId xmlns:p14="http://schemas.microsoft.com/office/powerpoint/2010/main" val="3785702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9F22934-5E31-4767-85DE-36097F695F13}"/>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3B217753-5D2E-47F7-8FA4-451BC9777D1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8DC0061D-747A-4C3E-8D28-5EEE353418F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4774">
              <a:spcBef>
                <a:spcPct val="30000"/>
              </a:spcBef>
              <a:defRPr sz="1200">
                <a:solidFill>
                  <a:schemeClr val="tx1"/>
                </a:solidFill>
                <a:latin typeface="Times New Roman" panose="02020603050405020304" pitchFamily="18" charset="0"/>
              </a:defRPr>
            </a:lvl1pPr>
            <a:lvl2pPr marL="757958" indent="-291522" defTabSz="924774">
              <a:spcBef>
                <a:spcPct val="30000"/>
              </a:spcBef>
              <a:defRPr sz="1200">
                <a:solidFill>
                  <a:schemeClr val="tx1"/>
                </a:solidFill>
                <a:latin typeface="Times New Roman" panose="02020603050405020304" pitchFamily="18" charset="0"/>
              </a:defRPr>
            </a:lvl2pPr>
            <a:lvl3pPr marL="1166089" indent="-233218" defTabSz="924774">
              <a:spcBef>
                <a:spcPct val="30000"/>
              </a:spcBef>
              <a:defRPr sz="1200">
                <a:solidFill>
                  <a:schemeClr val="tx1"/>
                </a:solidFill>
                <a:latin typeface="Times New Roman" panose="02020603050405020304" pitchFamily="18" charset="0"/>
              </a:defRPr>
            </a:lvl3pPr>
            <a:lvl4pPr marL="1632524" indent="-233218" defTabSz="924774">
              <a:spcBef>
                <a:spcPct val="30000"/>
              </a:spcBef>
              <a:defRPr sz="1200">
                <a:solidFill>
                  <a:schemeClr val="tx1"/>
                </a:solidFill>
                <a:latin typeface="Times New Roman" panose="02020603050405020304" pitchFamily="18" charset="0"/>
              </a:defRPr>
            </a:lvl4pPr>
            <a:lvl5pPr marL="2098959" indent="-233218" defTabSz="924774">
              <a:spcBef>
                <a:spcPct val="30000"/>
              </a:spcBef>
              <a:defRPr sz="1200">
                <a:solidFill>
                  <a:schemeClr val="tx1"/>
                </a:solidFill>
                <a:latin typeface="Times New Roman" panose="02020603050405020304" pitchFamily="18" charset="0"/>
              </a:defRPr>
            </a:lvl5pPr>
            <a:lvl6pPr marL="2565395" indent="-233218" defTabSz="924774"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defTabSz="924774"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defTabSz="924774"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defTabSz="924774"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4774" rtl="0" eaLnBrk="0" fontAlgn="base" latinLnBrk="0" hangingPunct="0">
              <a:lnSpc>
                <a:spcPct val="100000"/>
              </a:lnSpc>
              <a:spcBef>
                <a:spcPct val="0"/>
              </a:spcBef>
              <a:spcAft>
                <a:spcPct val="0"/>
              </a:spcAft>
              <a:buClrTx/>
              <a:buSzTx/>
              <a:buFontTx/>
              <a:buNone/>
              <a:tabLst/>
              <a:defRPr/>
            </a:pPr>
            <a:fld id="{5B7ECD09-C9A4-4AF2-B880-0029A51F11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4774"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6295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70D0DA2-C6F4-4677-9068-451EBDBA2D5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DBA062E0-85D7-4287-BB50-DF0680C7DDA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460" name="Slide Number Placeholder 3">
            <a:extLst>
              <a:ext uri="{FF2B5EF4-FFF2-40B4-BE49-F238E27FC236}">
                <a16:creationId xmlns:a16="http://schemas.microsoft.com/office/drawing/2014/main" id="{534A085B-DD21-4368-B260-174CD8B9794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4941">
              <a:spcBef>
                <a:spcPct val="30000"/>
              </a:spcBef>
              <a:defRPr sz="1200">
                <a:solidFill>
                  <a:schemeClr val="tx1"/>
                </a:solidFill>
                <a:latin typeface="Times New Roman" panose="02020603050405020304" pitchFamily="18" charset="0"/>
              </a:defRPr>
            </a:lvl1pPr>
            <a:lvl2pPr marL="758071" indent="-290833" defTabSz="924941">
              <a:spcBef>
                <a:spcPct val="30000"/>
              </a:spcBef>
              <a:defRPr sz="1200">
                <a:solidFill>
                  <a:schemeClr val="tx1"/>
                </a:solidFill>
                <a:latin typeface="Times New Roman" panose="02020603050405020304" pitchFamily="18" charset="0"/>
              </a:defRPr>
            </a:lvl2pPr>
            <a:lvl3pPr marL="1166507" indent="-232030" defTabSz="924941">
              <a:spcBef>
                <a:spcPct val="30000"/>
              </a:spcBef>
              <a:defRPr sz="1200">
                <a:solidFill>
                  <a:schemeClr val="tx1"/>
                </a:solidFill>
                <a:latin typeface="Times New Roman" panose="02020603050405020304" pitchFamily="18" charset="0"/>
              </a:defRPr>
            </a:lvl3pPr>
            <a:lvl4pPr marL="1633745" indent="-232030" defTabSz="924941">
              <a:spcBef>
                <a:spcPct val="30000"/>
              </a:spcBef>
              <a:defRPr sz="1200">
                <a:solidFill>
                  <a:schemeClr val="tx1"/>
                </a:solidFill>
                <a:latin typeface="Times New Roman" panose="02020603050405020304" pitchFamily="18" charset="0"/>
              </a:defRPr>
            </a:lvl4pPr>
            <a:lvl5pPr marL="2100984" indent="-232030" defTabSz="924941">
              <a:spcBef>
                <a:spcPct val="30000"/>
              </a:spcBef>
              <a:defRPr sz="1200">
                <a:solidFill>
                  <a:schemeClr val="tx1"/>
                </a:solidFill>
                <a:latin typeface="Times New Roman" panose="02020603050405020304" pitchFamily="18" charset="0"/>
              </a:defRPr>
            </a:lvl5pPr>
            <a:lvl6pPr marL="2558686" indent="-232030" defTabSz="924941" eaLnBrk="0" fontAlgn="base" hangingPunct="0">
              <a:spcBef>
                <a:spcPct val="30000"/>
              </a:spcBef>
              <a:spcAft>
                <a:spcPct val="0"/>
              </a:spcAft>
              <a:defRPr sz="1200">
                <a:solidFill>
                  <a:schemeClr val="tx1"/>
                </a:solidFill>
                <a:latin typeface="Times New Roman" panose="02020603050405020304" pitchFamily="18" charset="0"/>
              </a:defRPr>
            </a:lvl6pPr>
            <a:lvl7pPr marL="3016389" indent="-232030" defTabSz="924941" eaLnBrk="0" fontAlgn="base" hangingPunct="0">
              <a:spcBef>
                <a:spcPct val="30000"/>
              </a:spcBef>
              <a:spcAft>
                <a:spcPct val="0"/>
              </a:spcAft>
              <a:defRPr sz="1200">
                <a:solidFill>
                  <a:schemeClr val="tx1"/>
                </a:solidFill>
                <a:latin typeface="Times New Roman" panose="02020603050405020304" pitchFamily="18" charset="0"/>
              </a:defRPr>
            </a:lvl7pPr>
            <a:lvl8pPr marL="3474092" indent="-232030" defTabSz="924941" eaLnBrk="0" fontAlgn="base" hangingPunct="0">
              <a:spcBef>
                <a:spcPct val="30000"/>
              </a:spcBef>
              <a:spcAft>
                <a:spcPct val="0"/>
              </a:spcAft>
              <a:defRPr sz="1200">
                <a:solidFill>
                  <a:schemeClr val="tx1"/>
                </a:solidFill>
                <a:latin typeface="Times New Roman" panose="02020603050405020304" pitchFamily="18" charset="0"/>
              </a:defRPr>
            </a:lvl8pPr>
            <a:lvl9pPr marL="3931795" indent="-232030" defTabSz="924941"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4941" rtl="0" eaLnBrk="0" fontAlgn="base" latinLnBrk="0" hangingPunct="0">
              <a:lnSpc>
                <a:spcPct val="100000"/>
              </a:lnSpc>
              <a:spcBef>
                <a:spcPct val="0"/>
              </a:spcBef>
              <a:spcAft>
                <a:spcPct val="0"/>
              </a:spcAft>
              <a:buClrTx/>
              <a:buSzTx/>
              <a:buFontTx/>
              <a:buNone/>
              <a:tabLst/>
              <a:defRPr/>
            </a:pPr>
            <a:fld id="{E1E65F13-CAF0-4DB9-8E34-717E3DA34DF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4941"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70D0DA2-C6F4-4677-9068-451EBDBA2D5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DBA062E0-85D7-4287-BB50-DF0680C7DDA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460" name="Slide Number Placeholder 3">
            <a:extLst>
              <a:ext uri="{FF2B5EF4-FFF2-40B4-BE49-F238E27FC236}">
                <a16:creationId xmlns:a16="http://schemas.microsoft.com/office/drawing/2014/main" id="{534A085B-DD21-4368-B260-174CD8B9794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4941">
              <a:spcBef>
                <a:spcPct val="30000"/>
              </a:spcBef>
              <a:defRPr sz="1200">
                <a:solidFill>
                  <a:schemeClr val="tx1"/>
                </a:solidFill>
                <a:latin typeface="Times New Roman" panose="02020603050405020304" pitchFamily="18" charset="0"/>
              </a:defRPr>
            </a:lvl1pPr>
            <a:lvl2pPr marL="758071" indent="-290833" defTabSz="924941">
              <a:spcBef>
                <a:spcPct val="30000"/>
              </a:spcBef>
              <a:defRPr sz="1200">
                <a:solidFill>
                  <a:schemeClr val="tx1"/>
                </a:solidFill>
                <a:latin typeface="Times New Roman" panose="02020603050405020304" pitchFamily="18" charset="0"/>
              </a:defRPr>
            </a:lvl2pPr>
            <a:lvl3pPr marL="1166507" indent="-232030" defTabSz="924941">
              <a:spcBef>
                <a:spcPct val="30000"/>
              </a:spcBef>
              <a:defRPr sz="1200">
                <a:solidFill>
                  <a:schemeClr val="tx1"/>
                </a:solidFill>
                <a:latin typeface="Times New Roman" panose="02020603050405020304" pitchFamily="18" charset="0"/>
              </a:defRPr>
            </a:lvl3pPr>
            <a:lvl4pPr marL="1633745" indent="-232030" defTabSz="924941">
              <a:spcBef>
                <a:spcPct val="30000"/>
              </a:spcBef>
              <a:defRPr sz="1200">
                <a:solidFill>
                  <a:schemeClr val="tx1"/>
                </a:solidFill>
                <a:latin typeface="Times New Roman" panose="02020603050405020304" pitchFamily="18" charset="0"/>
              </a:defRPr>
            </a:lvl4pPr>
            <a:lvl5pPr marL="2100984" indent="-232030" defTabSz="924941">
              <a:spcBef>
                <a:spcPct val="30000"/>
              </a:spcBef>
              <a:defRPr sz="1200">
                <a:solidFill>
                  <a:schemeClr val="tx1"/>
                </a:solidFill>
                <a:latin typeface="Times New Roman" panose="02020603050405020304" pitchFamily="18" charset="0"/>
              </a:defRPr>
            </a:lvl5pPr>
            <a:lvl6pPr marL="2558686" indent="-232030" defTabSz="924941" eaLnBrk="0" fontAlgn="base" hangingPunct="0">
              <a:spcBef>
                <a:spcPct val="30000"/>
              </a:spcBef>
              <a:spcAft>
                <a:spcPct val="0"/>
              </a:spcAft>
              <a:defRPr sz="1200">
                <a:solidFill>
                  <a:schemeClr val="tx1"/>
                </a:solidFill>
                <a:latin typeface="Times New Roman" panose="02020603050405020304" pitchFamily="18" charset="0"/>
              </a:defRPr>
            </a:lvl6pPr>
            <a:lvl7pPr marL="3016389" indent="-232030" defTabSz="924941" eaLnBrk="0" fontAlgn="base" hangingPunct="0">
              <a:spcBef>
                <a:spcPct val="30000"/>
              </a:spcBef>
              <a:spcAft>
                <a:spcPct val="0"/>
              </a:spcAft>
              <a:defRPr sz="1200">
                <a:solidFill>
                  <a:schemeClr val="tx1"/>
                </a:solidFill>
                <a:latin typeface="Times New Roman" panose="02020603050405020304" pitchFamily="18" charset="0"/>
              </a:defRPr>
            </a:lvl7pPr>
            <a:lvl8pPr marL="3474092" indent="-232030" defTabSz="924941" eaLnBrk="0" fontAlgn="base" hangingPunct="0">
              <a:spcBef>
                <a:spcPct val="30000"/>
              </a:spcBef>
              <a:spcAft>
                <a:spcPct val="0"/>
              </a:spcAft>
              <a:defRPr sz="1200">
                <a:solidFill>
                  <a:schemeClr val="tx1"/>
                </a:solidFill>
                <a:latin typeface="Times New Roman" panose="02020603050405020304" pitchFamily="18" charset="0"/>
              </a:defRPr>
            </a:lvl8pPr>
            <a:lvl9pPr marL="3931795" indent="-232030" defTabSz="924941"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4941" rtl="0" eaLnBrk="0" fontAlgn="base" latinLnBrk="0" hangingPunct="0">
              <a:lnSpc>
                <a:spcPct val="100000"/>
              </a:lnSpc>
              <a:spcBef>
                <a:spcPct val="0"/>
              </a:spcBef>
              <a:spcAft>
                <a:spcPct val="0"/>
              </a:spcAft>
              <a:buClrTx/>
              <a:buSzTx/>
              <a:buFontTx/>
              <a:buNone/>
              <a:tabLst/>
              <a:defRPr/>
            </a:pPr>
            <a:fld id="{E1E65F13-CAF0-4DB9-8E34-717E3DA34DF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4941"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6131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a:cs typeface="Times New Roman"/>
              </a:rPr>
              <a:t> - Added new processes using the Guide to Research Other Transactions Under T10 USC 4021, 13 Sept 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a:ea typeface="Times New Roman" panose="02020603050405020304" pitchFamily="18" charset="0"/>
                <a:cs typeface="Times New Roman"/>
              </a:rPr>
              <a:t>- Click on both process boxes to show the additional details under each process on 1.4.4.5.2</a:t>
            </a:r>
            <a:r>
              <a:rPr lang="en-US" sz="1800" dirty="0">
                <a:effectLst/>
                <a:latin typeface="Arial" panose="020B0604020202020204" pitchFamily="34" charset="0"/>
                <a:ea typeface="Times New Roman" panose="02020603050405020304" pitchFamily="18" charset="0"/>
              </a:rPr>
              <a:t> </a:t>
            </a:r>
          </a:p>
          <a:p>
            <a:endParaRPr lang="en-US" dirty="0">
              <a:latin typeface="Times New Roman"/>
              <a:cs typeface="Times New Roman"/>
            </a:endParaRPr>
          </a:p>
        </p:txBody>
      </p:sp>
      <p:sp>
        <p:nvSpPr>
          <p:cNvPr id="4" name="Slide Number Placeholder 3"/>
          <p:cNvSpPr>
            <a:spLocks noGrp="1"/>
          </p:cNvSpPr>
          <p:nvPr>
            <p:ph type="sldNum" sz="quarter" idx="5"/>
          </p:nvPr>
        </p:nvSpPr>
        <p:spPr/>
        <p:txBody>
          <a:bodyPr/>
          <a:lstStyle/>
          <a:p>
            <a:pPr marL="0" marR="0" lvl="0" indent="0" algn="r" defTabSz="932888" rtl="0" eaLnBrk="1" fontAlgn="base" latinLnBrk="0" hangingPunct="1">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888"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8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a:cs typeface="Times New Roman"/>
              </a:rPr>
              <a:t> - New processes added using the Guide to Research Other Transactions Under T10 USC 4021, 13 Sept 23</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dirty="0">
                <a:effectLst/>
                <a:latin typeface="Times New Roman"/>
                <a:ea typeface="Times New Roman" panose="02020603050405020304" pitchFamily="18" charset="0"/>
                <a:cs typeface="Times New Roman"/>
              </a:rPr>
              <a:t>Click on both process boxes to show the additional details under each process </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dirty="0">
                <a:effectLst/>
                <a:latin typeface="Times New Roman"/>
                <a:ea typeface="Times New Roman" panose="02020603050405020304" pitchFamily="18" charset="0"/>
                <a:cs typeface="Times New Roman"/>
              </a:rPr>
              <a:t>- Conduct Execution for Other Transaction for a Research Project, next slide</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dirty="0">
                <a:effectLst/>
                <a:latin typeface="Times New Roman"/>
                <a:ea typeface="Times New Roman" panose="02020603050405020304" pitchFamily="18" charset="0"/>
                <a:cs typeface="Times New Roman"/>
              </a:rPr>
              <a:t>- Click on Administer Other Transaction for a Research Project to show the detail the reports required for ROT and to administer and closeout the ROT.</a:t>
            </a:r>
            <a:endParaRPr lang="en-US" dirty="0">
              <a:latin typeface="Times New Roman"/>
              <a:cs typeface="Times New Roman"/>
            </a:endParaRPr>
          </a:p>
        </p:txBody>
      </p:sp>
      <p:sp>
        <p:nvSpPr>
          <p:cNvPr id="4" name="Slide Number Placeholder 3"/>
          <p:cNvSpPr>
            <a:spLocks noGrp="1"/>
          </p:cNvSpPr>
          <p:nvPr>
            <p:ph type="sldNum" sz="quarter" idx="5"/>
          </p:nvPr>
        </p:nvSpPr>
        <p:spPr/>
        <p:txBody>
          <a:bodyPr/>
          <a:lstStyle/>
          <a:p>
            <a:pPr marL="0" marR="0" lvl="0" indent="0" algn="r" defTabSz="932888" rtl="0" eaLnBrk="1" fontAlgn="base" latinLnBrk="0" hangingPunct="1">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888"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976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a:cs typeface="Times New Roman"/>
              </a:rPr>
              <a:t> - New processes added using the Guide to Research Other Transactions Under T10 USC 4021, 13 Sept 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a:cs typeface="Times New Roman"/>
              </a:rPr>
              <a:t>PLAN THE RESEARCH PROJECT</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200" dirty="0">
                <a:effectLst/>
                <a:latin typeface="Times New Roman"/>
                <a:ea typeface="Times New Roman" panose="02020603050405020304" pitchFamily="18" charset="0"/>
                <a:cs typeface="Times New Roman"/>
              </a:rPr>
              <a:t>Click on the process box to display the process to plan the research project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a:ea typeface="Times New Roman" panose="02020603050405020304" pitchFamily="18" charset="0"/>
                <a:cs typeface="Times New Roman"/>
              </a:rPr>
              <a:t>COMPLETE AND AWARD THE RESEARCH PROJECT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dirty="0">
                <a:effectLst/>
                <a:latin typeface="Times New Roman"/>
                <a:ea typeface="Times New Roman" panose="02020603050405020304" pitchFamily="18" charset="0"/>
                <a:cs typeface="Times New Roman"/>
              </a:rPr>
              <a:t>Click on the process box to display the process to complete and award the research project after the planning has been completed</a:t>
            </a:r>
            <a:endParaRPr lang="en-US" dirty="0">
              <a:latin typeface="Times New Roman"/>
              <a:cs typeface="Times New Roman"/>
            </a:endParaRPr>
          </a:p>
        </p:txBody>
      </p:sp>
      <p:sp>
        <p:nvSpPr>
          <p:cNvPr id="4" name="Slide Number Placeholder 3"/>
          <p:cNvSpPr>
            <a:spLocks noGrp="1"/>
          </p:cNvSpPr>
          <p:nvPr>
            <p:ph type="sldNum" sz="quarter" idx="5"/>
          </p:nvPr>
        </p:nvSpPr>
        <p:spPr/>
        <p:txBody>
          <a:bodyPr/>
          <a:lstStyle/>
          <a:p>
            <a:pPr marL="0" marR="0" lvl="0" indent="0" algn="r" defTabSz="932888" rtl="0" eaLnBrk="1" fontAlgn="base" latinLnBrk="0" hangingPunct="1">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88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172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Times New Roman"/>
                <a:cs typeface="Times New Roman"/>
              </a:rPr>
              <a:t>Updated the </a:t>
            </a:r>
            <a:r>
              <a:rPr lang="en-US" sz="1800" dirty="0">
                <a:effectLst/>
                <a:latin typeface="Arial" panose="020B0604020202020204" pitchFamily="34" charset="0"/>
                <a:ea typeface="Arial" panose="020B0604020202020204" pitchFamily="34" charset="0"/>
              </a:rPr>
              <a:t>AFLCMC Standard Process for Packaging, Handling, Storage and Transportation, V7.0 dated 18 Jan 2024</a:t>
            </a:r>
          </a:p>
          <a:p>
            <a:pPr marL="285750" marR="0"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Process Change the title from “Provide PHS&amp;T Data and Forms” to “Identify Product Support Requirement”</a:t>
            </a:r>
          </a:p>
          <a:p>
            <a:pPr marL="285750" marR="0" lvl="0" indent="-285750" algn="l" defTabSz="914400" rtl="0" eaLnBrk="0" fontAlgn="base" latinLnBrk="0" hangingPunct="0">
              <a:lnSpc>
                <a:spcPct val="115000"/>
              </a:lnSpc>
              <a:spcBef>
                <a:spcPts val="0"/>
              </a:spcBef>
              <a:spcAft>
                <a:spcPts val="800"/>
              </a:spcAft>
              <a:buClrTx/>
              <a:buSzTx/>
              <a:buFontTx/>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Change the process titled “Submit PHS&amp;T Data” to “Develop PHS&amp;T Strategy” </a:t>
            </a:r>
          </a:p>
          <a:p>
            <a:pPr marL="285750" marR="0" lvl="0" indent="-285750" algn="l" defTabSz="914400" rtl="0" eaLnBrk="0" fontAlgn="base" latinLnBrk="0" hangingPunct="0">
              <a:lnSpc>
                <a:spcPct val="115000"/>
              </a:lnSpc>
              <a:spcBef>
                <a:spcPts val="0"/>
              </a:spcBef>
              <a:spcAft>
                <a:spcPts val="800"/>
              </a:spcAft>
              <a:buClrTx/>
              <a:buSzTx/>
              <a:buFontTx/>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Change the process titled “Enter PHS&amp;T Data into Government Systems” to Enter PHS&amp;T Data into Air Force Shipping Information System (D035T)</a:t>
            </a:r>
          </a:p>
          <a:p>
            <a:pPr marL="285750" marR="0"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Remove the Process titled “Correct and Complete PHS&amp;T”</a:t>
            </a:r>
          </a:p>
          <a:p>
            <a:pPr marL="285750" marR="0"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Added the following process titles</a:t>
            </a:r>
          </a:p>
          <a:p>
            <a:pPr marL="742950" marR="0" lvl="1"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Identify PHS&amp;T Requirements</a:t>
            </a:r>
          </a:p>
          <a:p>
            <a:pPr marL="742950" marR="0" lvl="1"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Incorporate PHS&amp;T Requirements in Request of Proposal (RFP), Statements of Work (SOW), Statement of Objectives (SOO)</a:t>
            </a:r>
          </a:p>
          <a:p>
            <a:pPr marL="742950" marR="0" lvl="1"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Request AFMC Form 158</a:t>
            </a:r>
          </a:p>
          <a:p>
            <a:pPr marL="742950" marR="0" lvl="1"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Request DD Form 1653</a:t>
            </a:r>
          </a:p>
          <a:p>
            <a:pPr marL="742950" marR="0" lvl="1"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Review Contract Documents</a:t>
            </a:r>
          </a:p>
          <a:p>
            <a:pPr marL="742950" marR="0" lvl="1" indent="-285750">
              <a:lnSpc>
                <a:spcPct val="115000"/>
              </a:lnSpc>
              <a:spcBef>
                <a:spcPts val="0"/>
              </a:spcBef>
              <a:spcAft>
                <a:spcPts val="800"/>
              </a:spcAft>
              <a:buFontTx/>
              <a:buChar char="-"/>
            </a:pPr>
            <a:r>
              <a:rPr lang="en-US" sz="1800" dirty="0">
                <a:solidFill>
                  <a:srgbClr val="000000"/>
                </a:solidFill>
                <a:effectLst/>
                <a:latin typeface="Times New Roman" panose="02020603050405020304" pitchFamily="18" charset="0"/>
                <a:ea typeface="Times New Roman" panose="02020603050405020304" pitchFamily="18" charset="0"/>
              </a:rPr>
              <a:t>Review/Approve PHS&amp;T Data</a:t>
            </a:r>
          </a:p>
          <a:p>
            <a:pPr marL="742950" marR="0" lvl="1" indent="-285750" algn="l" defTabSz="914400" rtl="0" eaLnBrk="0" fontAlgn="base" latinLnBrk="0" hangingPunct="0">
              <a:lnSpc>
                <a:spcPct val="115000"/>
              </a:lnSpc>
              <a:spcBef>
                <a:spcPts val="0"/>
              </a:spcBef>
              <a:spcAft>
                <a:spcPts val="800"/>
              </a:spcAft>
              <a:buClrTx/>
              <a:buSzTx/>
              <a:buFontTx/>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Conduct Reviews and Revise PHS&amp;T Data as Necessary</a:t>
            </a:r>
            <a:endParaRPr lang="en-US" sz="1800" dirty="0">
              <a:effectLst/>
              <a:latin typeface="Arial" panose="020B0604020202020204" pitchFamily="34" charset="0"/>
              <a:ea typeface="Times New Roman" panose="02020603050405020304" pitchFamily="18" charset="0"/>
            </a:endParaRPr>
          </a:p>
          <a:p>
            <a:endParaRPr lang="en-US" dirty="0">
              <a:latin typeface="Times New Roman"/>
              <a:cs typeface="Times New Roman"/>
            </a:endParaRPr>
          </a:p>
        </p:txBody>
      </p:sp>
      <p:sp>
        <p:nvSpPr>
          <p:cNvPr id="4" name="Slide Number Placeholder 3"/>
          <p:cNvSpPr>
            <a:spLocks noGrp="1"/>
          </p:cNvSpPr>
          <p:nvPr>
            <p:ph type="sldNum" sz="quarter" idx="5"/>
          </p:nvPr>
        </p:nvSpPr>
        <p:spPr/>
        <p:txBody>
          <a:bodyPr/>
          <a:lstStyle/>
          <a:p>
            <a:pPr marL="0" marR="0" lvl="0" indent="0" algn="r" defTabSz="932888" rtl="0" eaLnBrk="1" fontAlgn="base" latinLnBrk="0" hangingPunct="1">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888"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359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Specialized View drop-down added to the landing page replacing the scenario drop-down; quick entry into the model based on special and functional topics</a:t>
            </a:r>
          </a:p>
        </p:txBody>
      </p:sp>
      <p:sp>
        <p:nvSpPr>
          <p:cNvPr id="4" name="Slide Number Placeholder 3"/>
          <p:cNvSpPr>
            <a:spLocks noGrp="1"/>
          </p:cNvSpPr>
          <p:nvPr>
            <p:ph type="sldNum" sz="quarter" idx="5"/>
          </p:nvPr>
        </p:nvSpPr>
        <p:spPr/>
        <p:txBody>
          <a:bodyPr/>
          <a:lstStyle/>
          <a:p>
            <a:pPr>
              <a:defRPr/>
            </a:pPr>
            <a:fld id="{8B3C6A5E-97B8-4544-AA5E-F3EF90C01288}" type="slidenum">
              <a:rPr lang="en-US" altLang="en-US" smtClean="0"/>
              <a:pPr>
                <a:defRPr/>
              </a:pPr>
              <a:t>9</a:t>
            </a:fld>
            <a:endParaRPr lang="en-US" altLang="en-US"/>
          </a:p>
        </p:txBody>
      </p:sp>
    </p:spTree>
    <p:extLst>
      <p:ext uri="{BB962C8B-B14F-4D97-AF65-F5344CB8AC3E}">
        <p14:creationId xmlns:p14="http://schemas.microsoft.com/office/powerpoint/2010/main" val="4017116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a:extLst>
              <a:ext uri="{FF2B5EF4-FFF2-40B4-BE49-F238E27FC236}">
                <a16:creationId xmlns:a16="http://schemas.microsoft.com/office/drawing/2014/main" id="{A7D2BBED-4880-40EE-9F0C-AD2564B68072}"/>
              </a:ext>
            </a:extLst>
          </p:cNvPr>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3">
            <a:extLst>
              <a:ext uri="{FF2B5EF4-FFF2-40B4-BE49-F238E27FC236}">
                <a16:creationId xmlns:a16="http://schemas.microsoft.com/office/drawing/2014/main" id="{8ACD1ADD-A41A-49B3-B3FF-7662B39E70DE}"/>
              </a:ext>
            </a:extLst>
          </p:cNvPr>
          <p:cNvSpPr txBox="1">
            <a:spLocks noChangeArrowheads="1"/>
          </p:cNvSpPr>
          <p:nvPr/>
        </p:nvSpPr>
        <p:spPr bwMode="auto">
          <a:xfrm>
            <a:off x="1270000" y="1233488"/>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2000" b="1" i="1">
                <a:latin typeface="Century Schoolbook" panose="02040604050505020304" pitchFamily="18" charset="0"/>
              </a:rPr>
              <a:t>I n t e g r i t y  -  S e r v i c e  -  E x c e l l e n c e</a:t>
            </a:r>
          </a:p>
        </p:txBody>
      </p:sp>
      <p:sp>
        <p:nvSpPr>
          <p:cNvPr id="5" name="Line 5">
            <a:extLst>
              <a:ext uri="{FF2B5EF4-FFF2-40B4-BE49-F238E27FC236}">
                <a16:creationId xmlns:a16="http://schemas.microsoft.com/office/drawing/2014/main" id="{56BB4DED-DD74-40CD-B355-73303B6C5CE8}"/>
              </a:ext>
            </a:extLst>
          </p:cNvPr>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Rectangle 6">
            <a:extLst>
              <a:ext uri="{FF2B5EF4-FFF2-40B4-BE49-F238E27FC236}">
                <a16:creationId xmlns:a16="http://schemas.microsoft.com/office/drawing/2014/main" id="{3823A4B7-C179-4C5F-8848-662428AA2F37}"/>
              </a:ext>
            </a:extLst>
          </p:cNvPr>
          <p:cNvSpPr>
            <a:spLocks noGrp="1" noChangeArrowheads="1"/>
          </p:cNvSpPr>
          <p:nvPr>
            <p:ph type="dt" sz="half" idx="10"/>
          </p:nvPr>
        </p:nvSpPr>
        <p:spPr/>
        <p:txBody>
          <a:bodyPr/>
          <a:lstStyle>
            <a:lvl1pPr>
              <a:defRPr/>
            </a:lvl1pPr>
          </a:lstStyle>
          <a:p>
            <a:pPr>
              <a:defRPr/>
            </a:pPr>
            <a:r>
              <a:rPr lang="en-US"/>
              <a:t>As of: </a:t>
            </a:r>
          </a:p>
        </p:txBody>
      </p:sp>
      <p:sp>
        <p:nvSpPr>
          <p:cNvPr id="9" name="Rectangle 7">
            <a:extLst>
              <a:ext uri="{FF2B5EF4-FFF2-40B4-BE49-F238E27FC236}">
                <a16:creationId xmlns:a16="http://schemas.microsoft.com/office/drawing/2014/main" id="{8F2CB94B-3501-4FF7-B8E0-4BCF88139E9C}"/>
              </a:ext>
            </a:extLst>
          </p:cNvPr>
          <p:cNvSpPr>
            <a:spLocks noGrp="1" noChangeArrowheads="1"/>
          </p:cNvSpPr>
          <p:nvPr>
            <p:ph type="sldNum" sz="quarter" idx="11"/>
          </p:nvPr>
        </p:nvSpPr>
        <p:spPr/>
        <p:txBody>
          <a:bodyPr/>
          <a:lstStyle>
            <a:lvl1pPr>
              <a:defRPr/>
            </a:lvl1pPr>
          </a:lstStyle>
          <a:p>
            <a:pPr>
              <a:defRPr/>
            </a:pPr>
            <a:fld id="{419D47AA-5ED1-49C5-AAB6-48DD856C7222}" type="slidenum">
              <a:rPr lang="en-US" altLang="en-US"/>
              <a:pPr>
                <a:defRPr/>
              </a:pPr>
              <a:t>‹#›</a:t>
            </a:fld>
            <a:endParaRPr lang="en-US" altLang="en-US">
              <a:solidFill>
                <a:schemeClr val="bg2"/>
              </a:solidFill>
            </a:endParaRPr>
          </a:p>
        </p:txBody>
      </p:sp>
      <p:pic>
        <p:nvPicPr>
          <p:cNvPr id="10" name="Picture 13">
            <a:extLst>
              <a:ext uri="{FF2B5EF4-FFF2-40B4-BE49-F238E27FC236}">
                <a16:creationId xmlns:a16="http://schemas.microsoft.com/office/drawing/2014/main" id="{FF1C5D15-8F2D-499B-9CB2-87E3AA6D3BE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4107" y="3602037"/>
            <a:ext cx="24793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a:extLst>
              <a:ext uri="{FF2B5EF4-FFF2-40B4-BE49-F238E27FC236}">
                <a16:creationId xmlns:a16="http://schemas.microsoft.com/office/drawing/2014/main" id="{48C5941E-A218-4FDD-AD05-A327F2E5F16D}"/>
              </a:ext>
            </a:extLst>
          </p:cNvPr>
          <p:cNvSpPr txBox="1">
            <a:spLocks noChangeArrowheads="1"/>
          </p:cNvSpPr>
          <p:nvPr userDrawn="1"/>
        </p:nvSpPr>
        <p:spPr bwMode="auto">
          <a:xfrm>
            <a:off x="381000" y="500063"/>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dirty="0"/>
              <a:t>Department of the Air Force</a:t>
            </a:r>
          </a:p>
        </p:txBody>
      </p:sp>
    </p:spTree>
    <p:extLst>
      <p:ext uri="{BB962C8B-B14F-4D97-AF65-F5344CB8AC3E}">
        <p14:creationId xmlns:p14="http://schemas.microsoft.com/office/powerpoint/2010/main" val="53659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3C49F-2217-4141-A092-B402EFB45C53}"/>
              </a:ext>
            </a:extLst>
          </p:cNvPr>
          <p:cNvSpPr>
            <a:spLocks noGrp="1"/>
          </p:cNvSpPr>
          <p:nvPr>
            <p:ph type="dt" sz="half" idx="10"/>
          </p:nvPr>
        </p:nvSpPr>
        <p:spPr/>
        <p:txBody>
          <a:bodyPr/>
          <a:lstStyle>
            <a:lvl1pPr>
              <a:defRPr/>
            </a:lvl1pPr>
          </a:lstStyle>
          <a:p>
            <a:pPr>
              <a:defRPr/>
            </a:pPr>
            <a:r>
              <a:rPr lang="en-US"/>
              <a:t>As of: </a:t>
            </a:r>
          </a:p>
        </p:txBody>
      </p:sp>
      <p:sp>
        <p:nvSpPr>
          <p:cNvPr id="5" name="Slide Number Placeholder 4">
            <a:extLst>
              <a:ext uri="{FF2B5EF4-FFF2-40B4-BE49-F238E27FC236}">
                <a16:creationId xmlns:a16="http://schemas.microsoft.com/office/drawing/2014/main" id="{9D0BBEBF-FBE5-432D-97A0-6ADC6795F7EA}"/>
              </a:ext>
            </a:extLst>
          </p:cNvPr>
          <p:cNvSpPr>
            <a:spLocks noGrp="1"/>
          </p:cNvSpPr>
          <p:nvPr>
            <p:ph type="sldNum" sz="quarter" idx="11"/>
          </p:nvPr>
        </p:nvSpPr>
        <p:spPr/>
        <p:txBody>
          <a:bodyPr/>
          <a:lstStyle>
            <a:lvl1pPr>
              <a:defRPr/>
            </a:lvl1pPr>
          </a:lstStyle>
          <a:p>
            <a:pPr>
              <a:defRPr/>
            </a:pPr>
            <a:fld id="{21A72543-BE4A-4F11-A138-0AC54DF2A9F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48415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70681-D74E-4A11-8845-CBCE7EFDDCC8}"/>
              </a:ext>
            </a:extLst>
          </p:cNvPr>
          <p:cNvSpPr>
            <a:spLocks noGrp="1"/>
          </p:cNvSpPr>
          <p:nvPr>
            <p:ph type="dt" sz="half" idx="10"/>
          </p:nvPr>
        </p:nvSpPr>
        <p:spPr/>
        <p:txBody>
          <a:bodyPr/>
          <a:lstStyle>
            <a:lvl1pPr>
              <a:defRPr/>
            </a:lvl1pPr>
          </a:lstStyle>
          <a:p>
            <a:pPr>
              <a:defRPr/>
            </a:pPr>
            <a:r>
              <a:rPr lang="en-US"/>
              <a:t>As of: </a:t>
            </a:r>
          </a:p>
        </p:txBody>
      </p:sp>
      <p:sp>
        <p:nvSpPr>
          <p:cNvPr id="5" name="Slide Number Placeholder 4">
            <a:extLst>
              <a:ext uri="{FF2B5EF4-FFF2-40B4-BE49-F238E27FC236}">
                <a16:creationId xmlns:a16="http://schemas.microsoft.com/office/drawing/2014/main" id="{4F18F205-62B8-4C75-B98A-AEE841A4978F}"/>
              </a:ext>
            </a:extLst>
          </p:cNvPr>
          <p:cNvSpPr>
            <a:spLocks noGrp="1"/>
          </p:cNvSpPr>
          <p:nvPr>
            <p:ph type="sldNum" sz="quarter" idx="11"/>
          </p:nvPr>
        </p:nvSpPr>
        <p:spPr/>
        <p:txBody>
          <a:bodyPr/>
          <a:lstStyle>
            <a:lvl1pPr>
              <a:defRPr/>
            </a:lvl1pPr>
          </a:lstStyle>
          <a:p>
            <a:pPr>
              <a:defRPr/>
            </a:pPr>
            <a:fld id="{ACFE17B5-CA41-4654-9007-C547C72B228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14296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a:extLst>
              <a:ext uri="{FF2B5EF4-FFF2-40B4-BE49-F238E27FC236}">
                <a16:creationId xmlns:a16="http://schemas.microsoft.com/office/drawing/2014/main" id="{8C4423E5-BD36-4DBA-AC2B-C133AF515574}"/>
              </a:ext>
            </a:extLst>
          </p:cNvPr>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3">
            <a:extLst>
              <a:ext uri="{FF2B5EF4-FFF2-40B4-BE49-F238E27FC236}">
                <a16:creationId xmlns:a16="http://schemas.microsoft.com/office/drawing/2014/main" id="{E4696E44-EAD4-4519-ABE7-DEF4838C195C}"/>
              </a:ext>
            </a:extLst>
          </p:cNvPr>
          <p:cNvSpPr txBox="1">
            <a:spLocks noChangeArrowheads="1"/>
          </p:cNvSpPr>
          <p:nvPr/>
        </p:nvSpPr>
        <p:spPr bwMode="auto">
          <a:xfrm>
            <a:off x="1270000" y="1233488"/>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algn="ctr">
              <a:spcBef>
                <a:spcPct val="50000"/>
              </a:spcBef>
              <a:defRPr/>
            </a:pPr>
            <a:r>
              <a:rPr lang="en-US" altLang="en-US" sz="2000" b="1" i="1" dirty="0">
                <a:solidFill>
                  <a:srgbClr val="000000"/>
                </a:solidFill>
                <a:latin typeface="Century Schoolbook" panose="02040604050505020304" pitchFamily="18" charset="0"/>
              </a:rPr>
              <a:t>One Team, One Fight!</a:t>
            </a:r>
          </a:p>
        </p:txBody>
      </p:sp>
      <p:sp>
        <p:nvSpPr>
          <p:cNvPr id="5" name="Line 5">
            <a:extLst>
              <a:ext uri="{FF2B5EF4-FFF2-40B4-BE49-F238E27FC236}">
                <a16:creationId xmlns:a16="http://schemas.microsoft.com/office/drawing/2014/main" id="{1D3B186F-4B21-4739-8885-5E45F8BC8F6B}"/>
              </a:ext>
            </a:extLst>
          </p:cNvPr>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14">
            <a:extLst>
              <a:ext uri="{FF2B5EF4-FFF2-40B4-BE49-F238E27FC236}">
                <a16:creationId xmlns:a16="http://schemas.microsoft.com/office/drawing/2014/main" id="{7EA94F16-F8FD-4C12-B67F-017A0E7590FC}"/>
              </a:ext>
            </a:extLst>
          </p:cNvPr>
          <p:cNvSpPr txBox="1">
            <a:spLocks noChangeArrowheads="1"/>
          </p:cNvSpPr>
          <p:nvPr/>
        </p:nvSpPr>
        <p:spPr bwMode="auto">
          <a:xfrm>
            <a:off x="1406525" y="500063"/>
            <a:ext cx="628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algn="ctr">
              <a:defRPr/>
            </a:pPr>
            <a:r>
              <a:rPr lang="en-US" altLang="en-US" sz="3600" b="1" i="1">
                <a:solidFill>
                  <a:srgbClr val="000000"/>
                </a:solidFill>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9" name="Rectangle 7">
            <a:extLst>
              <a:ext uri="{FF2B5EF4-FFF2-40B4-BE49-F238E27FC236}">
                <a16:creationId xmlns:a16="http://schemas.microsoft.com/office/drawing/2014/main" id="{D2CCA5DB-3DA1-4D26-A942-A19E6069F383}"/>
              </a:ext>
            </a:extLst>
          </p:cNvPr>
          <p:cNvSpPr>
            <a:spLocks noGrp="1" noChangeArrowheads="1"/>
          </p:cNvSpPr>
          <p:nvPr>
            <p:ph type="sldNum" sz="quarter" idx="11"/>
          </p:nvPr>
        </p:nvSpPr>
        <p:spPr/>
        <p:txBody>
          <a:bodyPr/>
          <a:lstStyle>
            <a:lvl1pPr eaLnBrk="1" hangingPunct="1">
              <a:defRPr/>
            </a:lvl1pPr>
          </a:lstStyle>
          <a:p>
            <a:pPr>
              <a:defRPr/>
            </a:pPr>
            <a:fld id="{6CD74D55-ACC3-45D2-B9E6-ADBF51EB8AC9}" type="slidenum">
              <a:rPr lang="en-US"/>
              <a:pPr>
                <a:defRPr/>
              </a:pPr>
              <a:t>‹#›</a:t>
            </a:fld>
            <a:endParaRPr lang="en-US" dirty="0">
              <a:solidFill>
                <a:srgbClr val="808080"/>
              </a:solidFill>
            </a:endParaRPr>
          </a:p>
        </p:txBody>
      </p:sp>
      <p:pic>
        <p:nvPicPr>
          <p:cNvPr id="11" name="Picture 13">
            <a:extLst>
              <a:ext uri="{FF2B5EF4-FFF2-40B4-BE49-F238E27FC236}">
                <a16:creationId xmlns:a16="http://schemas.microsoft.com/office/drawing/2014/main" id="{95173677-8F13-42C8-80F9-93F2D1AF2BA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4107" y="3602037"/>
            <a:ext cx="24793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37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6EA36AE-9C17-4045-86D6-82828DA2B251}"/>
              </a:ext>
            </a:extLst>
          </p:cNvPr>
          <p:cNvSpPr>
            <a:spLocks noGrp="1"/>
          </p:cNvSpPr>
          <p:nvPr>
            <p:ph type="sldNum" sz="quarter" idx="11"/>
          </p:nvPr>
        </p:nvSpPr>
        <p:spPr/>
        <p:txBody>
          <a:bodyPr/>
          <a:lstStyle>
            <a:lvl1pPr eaLnBrk="1" hangingPunct="1">
              <a:defRPr/>
            </a:lvl1pPr>
          </a:lstStyle>
          <a:p>
            <a:pPr>
              <a:defRPr/>
            </a:pPr>
            <a:fld id="{ADA74983-83F8-4D06-920A-6ABD40D5F5BC}"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52727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54940FD-269D-469F-8A63-30C2777D5BB1}"/>
              </a:ext>
            </a:extLst>
          </p:cNvPr>
          <p:cNvSpPr>
            <a:spLocks noGrp="1"/>
          </p:cNvSpPr>
          <p:nvPr>
            <p:ph type="sldNum" sz="quarter" idx="11"/>
          </p:nvPr>
        </p:nvSpPr>
        <p:spPr/>
        <p:txBody>
          <a:bodyPr/>
          <a:lstStyle>
            <a:lvl1pPr eaLnBrk="1" hangingPunct="1">
              <a:defRPr/>
            </a:lvl1pPr>
          </a:lstStyle>
          <a:p>
            <a:pPr>
              <a:defRPr/>
            </a:pPr>
            <a:fld id="{26422E8B-23CE-4237-A373-BD0FE436023D}"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926964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EC8160-E1B7-4C6E-B0C7-47787E383716}"/>
              </a:ext>
            </a:extLst>
          </p:cNvPr>
          <p:cNvSpPr>
            <a:spLocks noGrp="1"/>
          </p:cNvSpPr>
          <p:nvPr>
            <p:ph type="sldNum" sz="quarter" idx="11"/>
          </p:nvPr>
        </p:nvSpPr>
        <p:spPr/>
        <p:txBody>
          <a:bodyPr/>
          <a:lstStyle>
            <a:lvl1pPr eaLnBrk="1" hangingPunct="1">
              <a:defRPr/>
            </a:lvl1pPr>
          </a:lstStyle>
          <a:p>
            <a:pPr>
              <a:defRPr/>
            </a:pPr>
            <a:fld id="{FCB3FE69-2AE0-46AD-9570-E1B19F32662D}"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37543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BE84-B526-49A3-8C17-3DE850D54B84}"/>
              </a:ext>
            </a:extLst>
          </p:cNvPr>
          <p:cNvSpPr>
            <a:spLocks noGrp="1"/>
          </p:cNvSpPr>
          <p:nvPr>
            <p:ph type="dt" sz="half" idx="10"/>
          </p:nvPr>
        </p:nvSpPr>
        <p:spPr>
          <a:xfrm>
            <a:off x="0" y="6524625"/>
            <a:ext cx="1219200" cy="304800"/>
          </a:xfrm>
          <a:prstGeom prst="rect">
            <a:avLst/>
          </a:prstGeom>
        </p:spPr>
        <p:txBody>
          <a:bodyPr/>
          <a:lstStyle>
            <a:lvl1pPr eaLnBrk="1" hangingPunct="1">
              <a:defRPr/>
            </a:lvl1pPr>
          </a:lstStyle>
          <a:p>
            <a:pPr>
              <a:defRPr/>
            </a:pPr>
            <a:r>
              <a:rPr lang="en-US"/>
              <a:t>As of: </a:t>
            </a:r>
          </a:p>
        </p:txBody>
      </p:sp>
      <p:sp>
        <p:nvSpPr>
          <p:cNvPr id="8" name="Slide Number Placeholder 7">
            <a:extLst>
              <a:ext uri="{FF2B5EF4-FFF2-40B4-BE49-F238E27FC236}">
                <a16:creationId xmlns:a16="http://schemas.microsoft.com/office/drawing/2014/main" id="{9923AF66-FF95-4AE1-AA45-0D49D60C423C}"/>
              </a:ext>
            </a:extLst>
          </p:cNvPr>
          <p:cNvSpPr>
            <a:spLocks noGrp="1"/>
          </p:cNvSpPr>
          <p:nvPr>
            <p:ph type="sldNum" sz="quarter" idx="11"/>
          </p:nvPr>
        </p:nvSpPr>
        <p:spPr/>
        <p:txBody>
          <a:bodyPr/>
          <a:lstStyle>
            <a:lvl1pPr eaLnBrk="1" hangingPunct="1">
              <a:defRPr/>
            </a:lvl1pPr>
          </a:lstStyle>
          <a:p>
            <a:pPr>
              <a:defRPr/>
            </a:pPr>
            <a:fld id="{62D359F8-7B14-4B73-9EA5-B6AF41EC6567}"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7167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8BBEC962-F200-40B8-BEBC-04152DA07492}"/>
              </a:ext>
            </a:extLst>
          </p:cNvPr>
          <p:cNvSpPr>
            <a:spLocks noGrp="1"/>
          </p:cNvSpPr>
          <p:nvPr>
            <p:ph type="sldNum" sz="quarter" idx="11"/>
          </p:nvPr>
        </p:nvSpPr>
        <p:spPr/>
        <p:txBody>
          <a:bodyPr/>
          <a:lstStyle>
            <a:lvl1pPr eaLnBrk="1" hangingPunct="1">
              <a:defRPr/>
            </a:lvl1pPr>
          </a:lstStyle>
          <a:p>
            <a:pPr>
              <a:defRPr/>
            </a:pPr>
            <a:fld id="{5D17F277-7EE1-4972-A474-C56AFCFBB77A}"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890244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6427B-0218-4634-B8E8-CD3A7403E413}"/>
              </a:ext>
            </a:extLst>
          </p:cNvPr>
          <p:cNvSpPr>
            <a:spLocks noGrp="1"/>
          </p:cNvSpPr>
          <p:nvPr>
            <p:ph type="dt" sz="half" idx="10"/>
          </p:nvPr>
        </p:nvSpPr>
        <p:spPr>
          <a:xfrm>
            <a:off x="0" y="6524625"/>
            <a:ext cx="1219200" cy="304800"/>
          </a:xfrm>
          <a:prstGeom prst="rect">
            <a:avLst/>
          </a:prstGeom>
        </p:spPr>
        <p:txBody>
          <a:bodyPr/>
          <a:lstStyle>
            <a:lvl1pPr eaLnBrk="1" hangingPunct="1">
              <a:defRPr/>
            </a:lvl1pPr>
          </a:lstStyle>
          <a:p>
            <a:pPr>
              <a:defRPr/>
            </a:pPr>
            <a:r>
              <a:rPr lang="en-US"/>
              <a:t>As of: </a:t>
            </a:r>
          </a:p>
        </p:txBody>
      </p:sp>
      <p:sp>
        <p:nvSpPr>
          <p:cNvPr id="3" name="Slide Number Placeholder 2">
            <a:extLst>
              <a:ext uri="{FF2B5EF4-FFF2-40B4-BE49-F238E27FC236}">
                <a16:creationId xmlns:a16="http://schemas.microsoft.com/office/drawing/2014/main" id="{04D09A2C-326C-42AF-88E5-69973238F6B4}"/>
              </a:ext>
            </a:extLst>
          </p:cNvPr>
          <p:cNvSpPr>
            <a:spLocks noGrp="1"/>
          </p:cNvSpPr>
          <p:nvPr>
            <p:ph type="sldNum" sz="quarter" idx="11"/>
          </p:nvPr>
        </p:nvSpPr>
        <p:spPr/>
        <p:txBody>
          <a:bodyPr/>
          <a:lstStyle>
            <a:lvl1pPr eaLnBrk="1" hangingPunct="1">
              <a:defRPr/>
            </a:lvl1pPr>
          </a:lstStyle>
          <a:p>
            <a:pPr>
              <a:defRPr/>
            </a:pPr>
            <a:fld id="{3EAC8FBA-B045-4D26-B62F-E3310356DECF}"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45880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242FF7E-D406-4FEA-8F3C-DCE1067B1ED1}"/>
              </a:ext>
            </a:extLst>
          </p:cNvPr>
          <p:cNvSpPr>
            <a:spLocks noGrp="1"/>
          </p:cNvSpPr>
          <p:nvPr>
            <p:ph type="dt" sz="half" idx="10"/>
          </p:nvPr>
        </p:nvSpPr>
        <p:spPr>
          <a:xfrm>
            <a:off x="0" y="6524625"/>
            <a:ext cx="1219200" cy="304800"/>
          </a:xfrm>
          <a:prstGeom prst="rect">
            <a:avLst/>
          </a:prstGeom>
        </p:spPr>
        <p:txBody>
          <a:bodyPr/>
          <a:lstStyle>
            <a:lvl1pPr eaLnBrk="1" hangingPunct="1">
              <a:defRPr/>
            </a:lvl1pPr>
          </a:lstStyle>
          <a:p>
            <a:pPr>
              <a:defRPr/>
            </a:pPr>
            <a:r>
              <a:rPr lang="en-US"/>
              <a:t>As of: </a:t>
            </a:r>
          </a:p>
        </p:txBody>
      </p:sp>
      <p:sp>
        <p:nvSpPr>
          <p:cNvPr id="6" name="Slide Number Placeholder 5">
            <a:extLst>
              <a:ext uri="{FF2B5EF4-FFF2-40B4-BE49-F238E27FC236}">
                <a16:creationId xmlns:a16="http://schemas.microsoft.com/office/drawing/2014/main" id="{2B02FC59-B495-4B9D-B33C-04F793B9EBE8}"/>
              </a:ext>
            </a:extLst>
          </p:cNvPr>
          <p:cNvSpPr>
            <a:spLocks noGrp="1"/>
          </p:cNvSpPr>
          <p:nvPr>
            <p:ph type="sldNum" sz="quarter" idx="11"/>
          </p:nvPr>
        </p:nvSpPr>
        <p:spPr/>
        <p:txBody>
          <a:bodyPr/>
          <a:lstStyle>
            <a:lvl1pPr eaLnBrk="1" hangingPunct="1">
              <a:defRPr/>
            </a:lvl1pPr>
          </a:lstStyle>
          <a:p>
            <a:pPr>
              <a:defRPr/>
            </a:pPr>
            <a:fld id="{872527F9-2599-4A9C-8125-A3247CF2AEC3}"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89452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E19FE-8C99-433A-9EB2-FB62DEDF9ECC}"/>
              </a:ext>
            </a:extLst>
          </p:cNvPr>
          <p:cNvSpPr>
            <a:spLocks noGrp="1"/>
          </p:cNvSpPr>
          <p:nvPr>
            <p:ph type="dt" sz="half" idx="10"/>
          </p:nvPr>
        </p:nvSpPr>
        <p:spPr/>
        <p:txBody>
          <a:bodyPr/>
          <a:lstStyle>
            <a:lvl1pPr>
              <a:defRPr/>
            </a:lvl1pPr>
          </a:lstStyle>
          <a:p>
            <a:pPr>
              <a:defRPr/>
            </a:pPr>
            <a:r>
              <a:rPr lang="en-US"/>
              <a:t>As of: </a:t>
            </a:r>
          </a:p>
        </p:txBody>
      </p:sp>
      <p:sp>
        <p:nvSpPr>
          <p:cNvPr id="5" name="Slide Number Placeholder 4">
            <a:extLst>
              <a:ext uri="{FF2B5EF4-FFF2-40B4-BE49-F238E27FC236}">
                <a16:creationId xmlns:a16="http://schemas.microsoft.com/office/drawing/2014/main" id="{95411C18-6D63-485B-B941-706A48BF13E6}"/>
              </a:ext>
            </a:extLst>
          </p:cNvPr>
          <p:cNvSpPr>
            <a:spLocks noGrp="1"/>
          </p:cNvSpPr>
          <p:nvPr>
            <p:ph type="sldNum" sz="quarter" idx="11"/>
          </p:nvPr>
        </p:nvSpPr>
        <p:spPr/>
        <p:txBody>
          <a:bodyPr/>
          <a:lstStyle>
            <a:lvl1pPr>
              <a:defRPr/>
            </a:lvl1pPr>
          </a:lstStyle>
          <a:p>
            <a:pPr>
              <a:defRPr/>
            </a:pPr>
            <a:fld id="{709AAF0D-80B8-4830-BB62-FD1EA0B0AFCB}"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115922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6DD0646-5D58-42FB-9567-BBE4D2C42E0C}"/>
              </a:ext>
            </a:extLst>
          </p:cNvPr>
          <p:cNvSpPr>
            <a:spLocks noGrp="1"/>
          </p:cNvSpPr>
          <p:nvPr>
            <p:ph type="dt" sz="half" idx="10"/>
          </p:nvPr>
        </p:nvSpPr>
        <p:spPr>
          <a:xfrm>
            <a:off x="0" y="6524625"/>
            <a:ext cx="1219200" cy="304800"/>
          </a:xfrm>
          <a:prstGeom prst="rect">
            <a:avLst/>
          </a:prstGeom>
        </p:spPr>
        <p:txBody>
          <a:bodyPr/>
          <a:lstStyle>
            <a:lvl1pPr eaLnBrk="1" hangingPunct="1">
              <a:defRPr/>
            </a:lvl1pPr>
          </a:lstStyle>
          <a:p>
            <a:pPr>
              <a:defRPr/>
            </a:pPr>
            <a:r>
              <a:rPr lang="en-US"/>
              <a:t>As of: </a:t>
            </a:r>
          </a:p>
        </p:txBody>
      </p:sp>
      <p:sp>
        <p:nvSpPr>
          <p:cNvPr id="6" name="Slide Number Placeholder 5">
            <a:extLst>
              <a:ext uri="{FF2B5EF4-FFF2-40B4-BE49-F238E27FC236}">
                <a16:creationId xmlns:a16="http://schemas.microsoft.com/office/drawing/2014/main" id="{8D1A4991-8545-4BDF-9849-2E5EA916199B}"/>
              </a:ext>
            </a:extLst>
          </p:cNvPr>
          <p:cNvSpPr>
            <a:spLocks noGrp="1"/>
          </p:cNvSpPr>
          <p:nvPr>
            <p:ph type="sldNum" sz="quarter" idx="11"/>
          </p:nvPr>
        </p:nvSpPr>
        <p:spPr/>
        <p:txBody>
          <a:bodyPr/>
          <a:lstStyle>
            <a:lvl1pPr eaLnBrk="1" hangingPunct="1">
              <a:defRPr/>
            </a:lvl1pPr>
          </a:lstStyle>
          <a:p>
            <a:pPr>
              <a:defRPr/>
            </a:pPr>
            <a:fld id="{27BC9374-526B-4024-AB45-2780084F74BB}"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07714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ED1AE-B269-456A-AC7E-BFB57AD8D1E2}"/>
              </a:ext>
            </a:extLst>
          </p:cNvPr>
          <p:cNvSpPr>
            <a:spLocks noGrp="1"/>
          </p:cNvSpPr>
          <p:nvPr>
            <p:ph type="dt" sz="half" idx="10"/>
          </p:nvPr>
        </p:nvSpPr>
        <p:spPr>
          <a:xfrm>
            <a:off x="0" y="6524625"/>
            <a:ext cx="1219200" cy="304800"/>
          </a:xfrm>
          <a:prstGeom prst="rect">
            <a:avLst/>
          </a:prstGeom>
        </p:spPr>
        <p:txBody>
          <a:bodyPr/>
          <a:lstStyle>
            <a:lvl1pPr eaLnBrk="1" hangingPunct="1">
              <a:defRPr/>
            </a:lvl1pPr>
          </a:lstStyle>
          <a:p>
            <a:pPr>
              <a:defRPr/>
            </a:pPr>
            <a:r>
              <a:rPr lang="en-US"/>
              <a:t>As of: </a:t>
            </a:r>
          </a:p>
        </p:txBody>
      </p:sp>
      <p:sp>
        <p:nvSpPr>
          <p:cNvPr id="5" name="Slide Number Placeholder 4">
            <a:extLst>
              <a:ext uri="{FF2B5EF4-FFF2-40B4-BE49-F238E27FC236}">
                <a16:creationId xmlns:a16="http://schemas.microsoft.com/office/drawing/2014/main" id="{81A7D7F0-9124-47CE-B267-6AEB4168D257}"/>
              </a:ext>
            </a:extLst>
          </p:cNvPr>
          <p:cNvSpPr>
            <a:spLocks noGrp="1"/>
          </p:cNvSpPr>
          <p:nvPr>
            <p:ph type="sldNum" sz="quarter" idx="11"/>
          </p:nvPr>
        </p:nvSpPr>
        <p:spPr/>
        <p:txBody>
          <a:bodyPr/>
          <a:lstStyle>
            <a:lvl1pPr eaLnBrk="1" hangingPunct="1">
              <a:defRPr/>
            </a:lvl1pPr>
          </a:lstStyle>
          <a:p>
            <a:pPr>
              <a:defRPr/>
            </a:pPr>
            <a:fld id="{BACAD9F4-680D-4B3B-A906-171C798C0DF7}"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695452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E81F4-9904-47CF-93C4-03BEC5D0FE15}"/>
              </a:ext>
            </a:extLst>
          </p:cNvPr>
          <p:cNvSpPr>
            <a:spLocks noGrp="1"/>
          </p:cNvSpPr>
          <p:nvPr>
            <p:ph type="dt" sz="half" idx="10"/>
          </p:nvPr>
        </p:nvSpPr>
        <p:spPr>
          <a:xfrm>
            <a:off x="0" y="6524625"/>
            <a:ext cx="1219200" cy="304800"/>
          </a:xfrm>
          <a:prstGeom prst="rect">
            <a:avLst/>
          </a:prstGeom>
        </p:spPr>
        <p:txBody>
          <a:bodyPr/>
          <a:lstStyle>
            <a:lvl1pPr eaLnBrk="1" hangingPunct="1">
              <a:defRPr/>
            </a:lvl1pPr>
          </a:lstStyle>
          <a:p>
            <a:pPr>
              <a:defRPr/>
            </a:pPr>
            <a:r>
              <a:rPr lang="en-US"/>
              <a:t>As of: </a:t>
            </a:r>
          </a:p>
        </p:txBody>
      </p:sp>
      <p:sp>
        <p:nvSpPr>
          <p:cNvPr id="5" name="Slide Number Placeholder 4">
            <a:extLst>
              <a:ext uri="{FF2B5EF4-FFF2-40B4-BE49-F238E27FC236}">
                <a16:creationId xmlns:a16="http://schemas.microsoft.com/office/drawing/2014/main" id="{B6AECD6C-DEA9-42B6-AC0D-B848D1E272DA}"/>
              </a:ext>
            </a:extLst>
          </p:cNvPr>
          <p:cNvSpPr>
            <a:spLocks noGrp="1"/>
          </p:cNvSpPr>
          <p:nvPr>
            <p:ph type="sldNum" sz="quarter" idx="11"/>
          </p:nvPr>
        </p:nvSpPr>
        <p:spPr/>
        <p:txBody>
          <a:bodyPr/>
          <a:lstStyle>
            <a:lvl1pPr eaLnBrk="1" hangingPunct="1">
              <a:defRPr/>
            </a:lvl1pPr>
          </a:lstStyle>
          <a:p>
            <a:pPr>
              <a:defRPr/>
            </a:pPr>
            <a:fld id="{3D1603F8-B7F5-4DBB-971F-770F9B0529C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201066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5" descr="afsymbol">
            <a:extLst>
              <a:ext uri="{FF2B5EF4-FFF2-40B4-BE49-F238E27FC236}">
                <a16:creationId xmlns:a16="http://schemas.microsoft.com/office/drawing/2014/main" id="{763DA2E2-1934-4F53-AB06-412192543F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698875"/>
            <a:ext cx="33051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9"/>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4106" name="Rectangle 10"/>
          <p:cNvSpPr>
            <a:spLocks noGrp="1" noChangeArrowheads="1"/>
          </p:cNvSpPr>
          <p:nvPr>
            <p:ph type="ctrTitle"/>
          </p:nvPr>
        </p:nvSpPr>
        <p:spPr>
          <a:xfrm>
            <a:off x="3467100" y="1962150"/>
            <a:ext cx="5143500" cy="1600200"/>
          </a:xfrm>
        </p:spPr>
        <p:txBody>
          <a:bodyPr/>
          <a:lstStyle>
            <a:lvl1pPr>
              <a:defRPr sz="4000" i="1"/>
            </a:lvl1pPr>
          </a:lstStyle>
          <a:p>
            <a:r>
              <a:rPr lang="en-US"/>
              <a:t>Click to edit Master title style</a:t>
            </a:r>
          </a:p>
        </p:txBody>
      </p:sp>
      <p:sp>
        <p:nvSpPr>
          <p:cNvPr id="5" name="Rectangle 6">
            <a:extLst>
              <a:ext uri="{FF2B5EF4-FFF2-40B4-BE49-F238E27FC236}">
                <a16:creationId xmlns:a16="http://schemas.microsoft.com/office/drawing/2014/main" id="{5E9DED38-7615-4BDF-93DF-8B9B89774450}"/>
              </a:ext>
            </a:extLst>
          </p:cNvPr>
          <p:cNvSpPr>
            <a:spLocks noGrp="1" noChangeArrowheads="1"/>
          </p:cNvSpPr>
          <p:nvPr>
            <p:ph type="dt" sz="half" idx="10"/>
          </p:nvPr>
        </p:nvSpPr>
        <p:spPr>
          <a:xfrm>
            <a:off x="0" y="6524625"/>
            <a:ext cx="1219200" cy="304800"/>
          </a:xfrm>
          <a:prstGeom prst="rect">
            <a:avLst/>
          </a:prstGeom>
        </p:spPr>
        <p:txBody>
          <a:bodyPr/>
          <a:lstStyle>
            <a:lvl1pPr algn="l">
              <a:defRPr>
                <a:solidFill>
                  <a:schemeClr val="tx1"/>
                </a:solidFill>
                <a:latin typeface="Arial" panose="020B0604020202020204" pitchFamily="34" charset="0"/>
              </a:defRPr>
            </a:lvl1pPr>
          </a:lstStyle>
          <a:p>
            <a:pPr>
              <a:defRPr/>
            </a:pPr>
            <a:fld id="{2E45F89D-3B9C-487A-ADB9-C5E29B59565F}" type="datetime1">
              <a:rPr lang="en-US"/>
              <a:pPr>
                <a:defRPr/>
              </a:pPr>
              <a:t>10/14/2024</a:t>
            </a:fld>
            <a:endParaRPr lang="en-US"/>
          </a:p>
        </p:txBody>
      </p:sp>
    </p:spTree>
    <p:extLst>
      <p:ext uri="{BB962C8B-B14F-4D97-AF65-F5344CB8AC3E}">
        <p14:creationId xmlns:p14="http://schemas.microsoft.com/office/powerpoint/2010/main" val="178603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D37762E8-ECC5-4E69-9F75-A41FDD79C621}"/>
              </a:ext>
            </a:extLst>
          </p:cNvPr>
          <p:cNvSpPr>
            <a:spLocks noGrp="1"/>
          </p:cNvSpPr>
          <p:nvPr>
            <p:ph type="dt" sz="half" idx="10"/>
          </p:nvPr>
        </p:nvSpPr>
        <p:spPr/>
        <p:txBody>
          <a:bodyPr/>
          <a:lstStyle>
            <a:lvl1pPr>
              <a:defRPr/>
            </a:lvl1pPr>
          </a:lstStyle>
          <a:p>
            <a:pPr>
              <a:defRPr/>
            </a:pPr>
            <a:r>
              <a:rPr lang="en-US"/>
              <a:t>As of: </a:t>
            </a:r>
          </a:p>
        </p:txBody>
      </p:sp>
      <p:sp>
        <p:nvSpPr>
          <p:cNvPr id="5" name="Slide Number Placeholder 4">
            <a:extLst>
              <a:ext uri="{FF2B5EF4-FFF2-40B4-BE49-F238E27FC236}">
                <a16:creationId xmlns:a16="http://schemas.microsoft.com/office/drawing/2014/main" id="{6E8293DD-1A6F-4F9A-B338-D09A79DEBD21}"/>
              </a:ext>
            </a:extLst>
          </p:cNvPr>
          <p:cNvSpPr>
            <a:spLocks noGrp="1"/>
          </p:cNvSpPr>
          <p:nvPr>
            <p:ph type="sldNum" sz="quarter" idx="11"/>
          </p:nvPr>
        </p:nvSpPr>
        <p:spPr/>
        <p:txBody>
          <a:bodyPr/>
          <a:lstStyle>
            <a:lvl1pPr>
              <a:defRPr/>
            </a:lvl1pPr>
          </a:lstStyle>
          <a:p>
            <a:pPr>
              <a:defRPr/>
            </a:pPr>
            <a:fld id="{3115907B-1ABA-43D6-8F7F-60830CC0785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06158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82B1E-C2FD-4781-9ABC-3C6A12C048DF}"/>
              </a:ext>
            </a:extLst>
          </p:cNvPr>
          <p:cNvSpPr>
            <a:spLocks noGrp="1"/>
          </p:cNvSpPr>
          <p:nvPr>
            <p:ph type="dt" sz="half" idx="10"/>
          </p:nvPr>
        </p:nvSpPr>
        <p:spPr/>
        <p:txBody>
          <a:bodyPr/>
          <a:lstStyle>
            <a:lvl1pPr>
              <a:defRPr/>
            </a:lvl1pPr>
          </a:lstStyle>
          <a:p>
            <a:pPr>
              <a:defRPr/>
            </a:pPr>
            <a:r>
              <a:rPr lang="en-US"/>
              <a:t>As of: </a:t>
            </a:r>
          </a:p>
        </p:txBody>
      </p:sp>
      <p:sp>
        <p:nvSpPr>
          <p:cNvPr id="6" name="Slide Number Placeholder 5">
            <a:extLst>
              <a:ext uri="{FF2B5EF4-FFF2-40B4-BE49-F238E27FC236}">
                <a16:creationId xmlns:a16="http://schemas.microsoft.com/office/drawing/2014/main" id="{A1288176-782A-474D-BD67-C135596BB9A5}"/>
              </a:ext>
            </a:extLst>
          </p:cNvPr>
          <p:cNvSpPr>
            <a:spLocks noGrp="1"/>
          </p:cNvSpPr>
          <p:nvPr>
            <p:ph type="sldNum" sz="quarter" idx="11"/>
          </p:nvPr>
        </p:nvSpPr>
        <p:spPr/>
        <p:txBody>
          <a:bodyPr/>
          <a:lstStyle>
            <a:lvl1pPr>
              <a:defRPr/>
            </a:lvl1pPr>
          </a:lstStyle>
          <a:p>
            <a:pPr>
              <a:defRPr/>
            </a:pPr>
            <a:fld id="{12E3C8D0-25B5-43B4-BBC4-E4B8041A9AF4}"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03821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9F2E9-3549-4EA8-AC11-381EE0573A3D}"/>
              </a:ext>
            </a:extLst>
          </p:cNvPr>
          <p:cNvSpPr>
            <a:spLocks noGrp="1"/>
          </p:cNvSpPr>
          <p:nvPr>
            <p:ph type="dt" sz="half" idx="10"/>
          </p:nvPr>
        </p:nvSpPr>
        <p:spPr/>
        <p:txBody>
          <a:bodyPr/>
          <a:lstStyle>
            <a:lvl1pPr>
              <a:defRPr/>
            </a:lvl1pPr>
          </a:lstStyle>
          <a:p>
            <a:pPr>
              <a:defRPr/>
            </a:pPr>
            <a:r>
              <a:rPr lang="en-US"/>
              <a:t>As of: </a:t>
            </a:r>
          </a:p>
        </p:txBody>
      </p:sp>
      <p:sp>
        <p:nvSpPr>
          <p:cNvPr id="8" name="Slide Number Placeholder 7">
            <a:extLst>
              <a:ext uri="{FF2B5EF4-FFF2-40B4-BE49-F238E27FC236}">
                <a16:creationId xmlns:a16="http://schemas.microsoft.com/office/drawing/2014/main" id="{C0E99E83-C251-46FF-B567-3ADE1C17F079}"/>
              </a:ext>
            </a:extLst>
          </p:cNvPr>
          <p:cNvSpPr>
            <a:spLocks noGrp="1"/>
          </p:cNvSpPr>
          <p:nvPr>
            <p:ph type="sldNum" sz="quarter" idx="11"/>
          </p:nvPr>
        </p:nvSpPr>
        <p:spPr/>
        <p:txBody>
          <a:bodyPr/>
          <a:lstStyle>
            <a:lvl1pPr>
              <a:defRPr/>
            </a:lvl1pPr>
          </a:lstStyle>
          <a:p>
            <a:pPr>
              <a:defRPr/>
            </a:pPr>
            <a:fld id="{C62050A8-A77C-4713-A1D5-547E3307BD0B}"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46749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AF4A0-DA4D-483E-819E-806285C40037}"/>
              </a:ext>
            </a:extLst>
          </p:cNvPr>
          <p:cNvSpPr>
            <a:spLocks noGrp="1"/>
          </p:cNvSpPr>
          <p:nvPr>
            <p:ph type="dt" sz="half" idx="10"/>
          </p:nvPr>
        </p:nvSpPr>
        <p:spPr/>
        <p:txBody>
          <a:bodyPr/>
          <a:lstStyle>
            <a:lvl1pPr>
              <a:defRPr/>
            </a:lvl1pPr>
          </a:lstStyle>
          <a:p>
            <a:pPr>
              <a:defRPr/>
            </a:pPr>
            <a:r>
              <a:rPr lang="en-US"/>
              <a:t>As of: </a:t>
            </a:r>
          </a:p>
        </p:txBody>
      </p:sp>
      <p:sp>
        <p:nvSpPr>
          <p:cNvPr id="4" name="Slide Number Placeholder 3">
            <a:extLst>
              <a:ext uri="{FF2B5EF4-FFF2-40B4-BE49-F238E27FC236}">
                <a16:creationId xmlns:a16="http://schemas.microsoft.com/office/drawing/2014/main" id="{45AB1630-7908-4195-9093-5FC98593768F}"/>
              </a:ext>
            </a:extLst>
          </p:cNvPr>
          <p:cNvSpPr>
            <a:spLocks noGrp="1"/>
          </p:cNvSpPr>
          <p:nvPr>
            <p:ph type="sldNum" sz="quarter" idx="11"/>
          </p:nvPr>
        </p:nvSpPr>
        <p:spPr/>
        <p:txBody>
          <a:bodyPr/>
          <a:lstStyle>
            <a:lvl1pPr>
              <a:defRPr/>
            </a:lvl1pPr>
          </a:lstStyle>
          <a:p>
            <a:pPr>
              <a:defRPr/>
            </a:pPr>
            <a:fld id="{C6BC8DA0-A09A-46AD-839B-A49A61EF626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13136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F18B3-9659-4EBC-A71F-0BEC09AA9F6D}"/>
              </a:ext>
            </a:extLst>
          </p:cNvPr>
          <p:cNvSpPr>
            <a:spLocks noGrp="1"/>
          </p:cNvSpPr>
          <p:nvPr>
            <p:ph type="dt" sz="half" idx="10"/>
          </p:nvPr>
        </p:nvSpPr>
        <p:spPr/>
        <p:txBody>
          <a:bodyPr/>
          <a:lstStyle>
            <a:lvl1pPr>
              <a:defRPr/>
            </a:lvl1pPr>
          </a:lstStyle>
          <a:p>
            <a:pPr>
              <a:defRPr/>
            </a:pPr>
            <a:r>
              <a:rPr lang="en-US"/>
              <a:t>As of: </a:t>
            </a:r>
          </a:p>
        </p:txBody>
      </p:sp>
      <p:sp>
        <p:nvSpPr>
          <p:cNvPr id="3" name="Slide Number Placeholder 2">
            <a:extLst>
              <a:ext uri="{FF2B5EF4-FFF2-40B4-BE49-F238E27FC236}">
                <a16:creationId xmlns:a16="http://schemas.microsoft.com/office/drawing/2014/main" id="{CDC73EB9-A406-4844-B879-A8B9D67C5977}"/>
              </a:ext>
            </a:extLst>
          </p:cNvPr>
          <p:cNvSpPr>
            <a:spLocks noGrp="1"/>
          </p:cNvSpPr>
          <p:nvPr>
            <p:ph type="sldNum" sz="quarter" idx="11"/>
          </p:nvPr>
        </p:nvSpPr>
        <p:spPr/>
        <p:txBody>
          <a:bodyPr/>
          <a:lstStyle>
            <a:lvl1pPr>
              <a:defRPr/>
            </a:lvl1pPr>
          </a:lstStyle>
          <a:p>
            <a:pPr>
              <a:defRPr/>
            </a:pPr>
            <a:fld id="{538AD806-5CE4-43DF-9F06-CFA460AEF08E}"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30026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600392-8EDF-4977-A2BE-2BDCEA6C23C7}"/>
              </a:ext>
            </a:extLst>
          </p:cNvPr>
          <p:cNvSpPr>
            <a:spLocks noGrp="1"/>
          </p:cNvSpPr>
          <p:nvPr>
            <p:ph type="dt" sz="half" idx="10"/>
          </p:nvPr>
        </p:nvSpPr>
        <p:spPr/>
        <p:txBody>
          <a:bodyPr/>
          <a:lstStyle>
            <a:lvl1pPr>
              <a:defRPr/>
            </a:lvl1pPr>
          </a:lstStyle>
          <a:p>
            <a:pPr>
              <a:defRPr/>
            </a:pPr>
            <a:r>
              <a:rPr lang="en-US"/>
              <a:t>As of: </a:t>
            </a:r>
          </a:p>
        </p:txBody>
      </p:sp>
      <p:sp>
        <p:nvSpPr>
          <p:cNvPr id="6" name="Slide Number Placeholder 5">
            <a:extLst>
              <a:ext uri="{FF2B5EF4-FFF2-40B4-BE49-F238E27FC236}">
                <a16:creationId xmlns:a16="http://schemas.microsoft.com/office/drawing/2014/main" id="{CCE9CEB4-2288-49DA-8812-84AC18034413}"/>
              </a:ext>
            </a:extLst>
          </p:cNvPr>
          <p:cNvSpPr>
            <a:spLocks noGrp="1"/>
          </p:cNvSpPr>
          <p:nvPr>
            <p:ph type="sldNum" sz="quarter" idx="11"/>
          </p:nvPr>
        </p:nvSpPr>
        <p:spPr/>
        <p:txBody>
          <a:bodyPr/>
          <a:lstStyle>
            <a:lvl1pPr>
              <a:defRPr/>
            </a:lvl1pPr>
          </a:lstStyle>
          <a:p>
            <a:pPr>
              <a:defRPr/>
            </a:pPr>
            <a:fld id="{1A1E09B3-66D9-4363-9CD5-7C5DC23BBFC5}"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60133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33EA045-E552-4B78-A5C5-68CAA176F8C1}"/>
              </a:ext>
            </a:extLst>
          </p:cNvPr>
          <p:cNvSpPr>
            <a:spLocks noGrp="1"/>
          </p:cNvSpPr>
          <p:nvPr>
            <p:ph type="dt" sz="half" idx="10"/>
          </p:nvPr>
        </p:nvSpPr>
        <p:spPr/>
        <p:txBody>
          <a:bodyPr/>
          <a:lstStyle>
            <a:lvl1pPr>
              <a:defRPr/>
            </a:lvl1pPr>
          </a:lstStyle>
          <a:p>
            <a:pPr>
              <a:defRPr/>
            </a:pPr>
            <a:r>
              <a:rPr lang="en-US"/>
              <a:t>As of: </a:t>
            </a:r>
          </a:p>
        </p:txBody>
      </p:sp>
      <p:sp>
        <p:nvSpPr>
          <p:cNvPr id="6" name="Slide Number Placeholder 5">
            <a:extLst>
              <a:ext uri="{FF2B5EF4-FFF2-40B4-BE49-F238E27FC236}">
                <a16:creationId xmlns:a16="http://schemas.microsoft.com/office/drawing/2014/main" id="{FE7E5B34-AB2F-456C-9DA3-CADC71CB501C}"/>
              </a:ext>
            </a:extLst>
          </p:cNvPr>
          <p:cNvSpPr>
            <a:spLocks noGrp="1"/>
          </p:cNvSpPr>
          <p:nvPr>
            <p:ph type="sldNum" sz="quarter" idx="11"/>
          </p:nvPr>
        </p:nvSpPr>
        <p:spPr/>
        <p:txBody>
          <a:bodyPr/>
          <a:lstStyle>
            <a:lvl1pPr>
              <a:defRPr/>
            </a:lvl1pPr>
          </a:lstStyle>
          <a:p>
            <a:pPr>
              <a:defRPr/>
            </a:pPr>
            <a:fld id="{DCFD853B-9A1A-4AC8-8665-B63D5F94E3D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38778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a:extLst>
              <a:ext uri="{FF2B5EF4-FFF2-40B4-BE49-F238E27FC236}">
                <a16:creationId xmlns:a16="http://schemas.microsoft.com/office/drawing/2014/main" id="{D2B55DFD-34FB-4E95-A749-401F908CE3D2}"/>
              </a:ext>
            </a:extLst>
          </p:cNvPr>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a:extLst>
              <a:ext uri="{FF2B5EF4-FFF2-40B4-BE49-F238E27FC236}">
                <a16:creationId xmlns:a16="http://schemas.microsoft.com/office/drawing/2014/main" id="{F2F674E2-6757-4C1A-8734-0703F49D7B48}"/>
              </a:ext>
            </a:extLst>
          </p:cNvPr>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3F0E09E-EAC6-420A-B8BC-73479EE337CD}" type="slidenum">
              <a:rPr lang="en-US" altLang="en-US"/>
              <a:pPr>
                <a:defRPr/>
              </a:pPr>
              <a:t>‹#›</a:t>
            </a:fld>
            <a:endParaRPr lang="en-US" altLang="en-US"/>
          </a:p>
        </p:txBody>
      </p:sp>
      <p:sp>
        <p:nvSpPr>
          <p:cNvPr id="1029" name="Rectangle 1030">
            <a:extLst>
              <a:ext uri="{FF2B5EF4-FFF2-40B4-BE49-F238E27FC236}">
                <a16:creationId xmlns:a16="http://schemas.microsoft.com/office/drawing/2014/main" id="{78FD2F0D-F582-4AB7-AD2F-0A980C819C4E}"/>
              </a:ext>
            </a:extLst>
          </p:cNvPr>
          <p:cNvSpPr>
            <a:spLocks noGrp="1" noChangeArrowheads="1"/>
          </p:cNvSpPr>
          <p:nvPr>
            <p:ph type="title"/>
          </p:nvPr>
        </p:nvSpPr>
        <p:spPr bwMode="auto">
          <a:xfrm>
            <a:off x="1663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a:extLst>
              <a:ext uri="{FF2B5EF4-FFF2-40B4-BE49-F238E27FC236}">
                <a16:creationId xmlns:a16="http://schemas.microsoft.com/office/drawing/2014/main" id="{6B00A457-0323-4C3B-A006-5A288867ABDE}"/>
              </a:ext>
            </a:extLst>
          </p:cNvPr>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1036">
            <a:extLst>
              <a:ext uri="{FF2B5EF4-FFF2-40B4-BE49-F238E27FC236}">
                <a16:creationId xmlns:a16="http://schemas.microsoft.com/office/drawing/2014/main" id="{313D949B-5989-4CB8-8FE9-B12C977808FE}"/>
              </a:ext>
            </a:extLst>
          </p:cNvPr>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1040">
            <a:extLst>
              <a:ext uri="{FF2B5EF4-FFF2-40B4-BE49-F238E27FC236}">
                <a16:creationId xmlns:a16="http://schemas.microsoft.com/office/drawing/2014/main" id="{CB048C93-8379-4CF7-9693-ADE351A86939}"/>
              </a:ext>
            </a:extLst>
          </p:cNvPr>
          <p:cNvSpPr>
            <a:spLocks noGrp="1" noChangeArrowheads="1"/>
          </p:cNvSpPr>
          <p:nvPr>
            <p:ph type="body" idx="1"/>
          </p:nvPr>
        </p:nvSpPr>
        <p:spPr bwMode="auto">
          <a:xfrm>
            <a:off x="276225"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0" name="Picture 1037">
            <a:extLst>
              <a:ext uri="{FF2B5EF4-FFF2-40B4-BE49-F238E27FC236}">
                <a16:creationId xmlns:a16="http://schemas.microsoft.com/office/drawing/2014/main" id="{93DF24FC-C075-49D2-AE81-E7887466EC76}"/>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80" y="90488"/>
            <a:ext cx="1009266"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7FA7813B-5696-9814-2E05-D76AEAAB80E0}"/>
              </a:ext>
            </a:extLst>
          </p:cNvPr>
          <p:cNvSpPr txBox="1">
            <a:spLocks noChangeArrowheads="1"/>
          </p:cNvSpPr>
          <p:nvPr userDrawn="1"/>
        </p:nvSpPr>
        <p:spPr bwMode="auto">
          <a:xfrm>
            <a:off x="381000" y="6491289"/>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en-US" altLang="en-US" sz="1200" b="1" i="1"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One Team, One Fight!</a:t>
            </a: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6" name="Rectangle 1028">
            <a:extLst>
              <a:ext uri="{FF2B5EF4-FFF2-40B4-BE49-F238E27FC236}">
                <a16:creationId xmlns:a16="http://schemas.microsoft.com/office/drawing/2014/main" id="{E8C95919-76AE-46DE-BCFC-3546EE0872DE}"/>
              </a:ext>
            </a:extLst>
          </p:cNvPr>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rgbClr val="FFFFFF">
                    <a:lumMod val="50000"/>
                  </a:srgbClr>
                </a:solidFill>
                <a:latin typeface="Arial" charset="0"/>
              </a:defRPr>
            </a:lvl1pPr>
          </a:lstStyle>
          <a:p>
            <a:pPr>
              <a:defRPr/>
            </a:pPr>
            <a:fld id="{511DC65C-CEB7-497C-BE38-7F61455F8AEC}" type="slidenum">
              <a:rPr lang="en-US"/>
              <a:pPr>
                <a:defRPr/>
              </a:pPr>
              <a:t>‹#›</a:t>
            </a:fld>
            <a:endParaRPr lang="en-US" dirty="0"/>
          </a:p>
        </p:txBody>
      </p:sp>
      <p:sp>
        <p:nvSpPr>
          <p:cNvPr id="1029" name="Rectangle 1030">
            <a:extLst>
              <a:ext uri="{FF2B5EF4-FFF2-40B4-BE49-F238E27FC236}">
                <a16:creationId xmlns:a16="http://schemas.microsoft.com/office/drawing/2014/main" id="{20604A88-2D2B-4687-BCD1-257FA784685D}"/>
              </a:ext>
            </a:extLst>
          </p:cNvPr>
          <p:cNvSpPr>
            <a:spLocks noGrp="1" noChangeArrowheads="1"/>
          </p:cNvSpPr>
          <p:nvPr>
            <p:ph type="title"/>
          </p:nvPr>
        </p:nvSpPr>
        <p:spPr bwMode="auto">
          <a:xfrm>
            <a:off x="1878013" y="49213"/>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a:extLst>
              <a:ext uri="{FF2B5EF4-FFF2-40B4-BE49-F238E27FC236}">
                <a16:creationId xmlns:a16="http://schemas.microsoft.com/office/drawing/2014/main" id="{A7053C2B-231B-4F4B-A03D-E4D210C3C463}"/>
              </a:ext>
            </a:extLst>
          </p:cNvPr>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1036">
            <a:extLst>
              <a:ext uri="{FF2B5EF4-FFF2-40B4-BE49-F238E27FC236}">
                <a16:creationId xmlns:a16="http://schemas.microsoft.com/office/drawing/2014/main" id="{CB818374-D3F5-41DB-8446-DED044DCAEB7}"/>
              </a:ext>
            </a:extLst>
          </p:cNvPr>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1040">
            <a:extLst>
              <a:ext uri="{FF2B5EF4-FFF2-40B4-BE49-F238E27FC236}">
                <a16:creationId xmlns:a16="http://schemas.microsoft.com/office/drawing/2014/main" id="{1434E151-20F8-44E9-8B1E-24A461C9EBDF}"/>
              </a:ext>
            </a:extLst>
          </p:cNvPr>
          <p:cNvSpPr>
            <a:spLocks noGrp="1" noChangeArrowheads="1"/>
          </p:cNvSpPr>
          <p:nvPr>
            <p:ph type="body" idx="1"/>
          </p:nvPr>
        </p:nvSpPr>
        <p:spPr bwMode="auto">
          <a:xfrm>
            <a:off x="276225"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0"/>
            <a:r>
              <a:rPr lang="en-US" altLang="en-US" dirty="0"/>
              <a:t>2nd Bullet</a:t>
            </a:r>
          </a:p>
        </p:txBody>
      </p:sp>
      <p:pic>
        <p:nvPicPr>
          <p:cNvPr id="11" name="Picture 1037" descr="afsymbol">
            <a:extLst>
              <a:ext uri="{FF2B5EF4-FFF2-40B4-BE49-F238E27FC236}">
                <a16:creationId xmlns:a16="http://schemas.microsoft.com/office/drawing/2014/main" id="{27D249BC-00E6-4B82-96EA-C84F2E1FAE0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2113" y="90488"/>
            <a:ext cx="1346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029">
            <a:extLst>
              <a:ext uri="{FF2B5EF4-FFF2-40B4-BE49-F238E27FC236}">
                <a16:creationId xmlns:a16="http://schemas.microsoft.com/office/drawing/2014/main" id="{CA00985C-0C95-AB48-1048-0BC99EC105B0}"/>
              </a:ext>
            </a:extLst>
          </p:cNvPr>
          <p:cNvSpPr txBox="1">
            <a:spLocks noChangeArrowheads="1"/>
          </p:cNvSpPr>
          <p:nvPr userDrawn="1"/>
        </p:nvSpPr>
        <p:spPr bwMode="auto">
          <a:xfrm>
            <a:off x="381000" y="6491289"/>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50000"/>
              </a:spcBef>
              <a:spcAft>
                <a:spcPct val="0"/>
              </a:spcAft>
              <a:buClrTx/>
              <a:buSzTx/>
              <a:buFontTx/>
              <a:buNone/>
              <a:tabLst/>
              <a:defRPr/>
            </a:pPr>
            <a:r>
              <a:rPr kumimoji="0" lang="en-US" altLang="en-US" sz="1200" b="1" i="1"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One Team, One Fight!</a:t>
            </a:r>
          </a:p>
        </p:txBody>
      </p:sp>
    </p:spTree>
    <p:extLst>
      <p:ext uri="{BB962C8B-B14F-4D97-AF65-F5344CB8AC3E}">
        <p14:creationId xmlns:p14="http://schemas.microsoft.com/office/powerpoint/2010/main" val="1925421988"/>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llen.farley@sptrm.co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CEDA51D-4196-4EC8-8DB8-DC445904CC14}"/>
              </a:ext>
            </a:extLst>
          </p:cNvPr>
          <p:cNvSpPr>
            <a:spLocks noChangeArrowheads="1"/>
          </p:cNvSpPr>
          <p:nvPr/>
        </p:nvSpPr>
        <p:spPr bwMode="auto">
          <a:xfrm>
            <a:off x="2651125" y="2376488"/>
            <a:ext cx="638333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3600" dirty="0">
                <a:solidFill>
                  <a:srgbClr val="151C77"/>
                </a:solidFill>
              </a:rPr>
              <a:t>Modernization</a:t>
            </a:r>
            <a:r>
              <a:rPr kumimoji="0" lang="en-US" altLang="en-US" sz="3600" b="1" i="0" u="none" strike="noStrike" kern="1200" cap="none" spc="0" normalizeH="0" baseline="0" noProof="0" dirty="0">
                <a:ln>
                  <a:noFill/>
                </a:ln>
                <a:solidFill>
                  <a:srgbClr val="151C77"/>
                </a:solidFill>
                <a:effectLst/>
                <a:uLnTx/>
                <a:uFillTx/>
                <a:latin typeface="Arial" panose="020B0604020202020204" pitchFamily="34" charset="0"/>
                <a:ea typeface="+mn-ea"/>
                <a:cs typeface="+mn-cs"/>
              </a:rPr>
              <a:t> Process Model (MPM) Update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srgbClr val="151C77"/>
              </a:solidFill>
              <a:effectLst/>
              <a:uLnTx/>
              <a:uFillTx/>
              <a:latin typeface="Arial" panose="020B0604020202020204" pitchFamily="34" charset="0"/>
              <a:ea typeface="+mn-ea"/>
              <a:cs typeface="+mn-cs"/>
            </a:endParaRPr>
          </a:p>
        </p:txBody>
      </p:sp>
      <p:sp>
        <p:nvSpPr>
          <p:cNvPr id="29699" name="Rectangle 3">
            <a:extLst>
              <a:ext uri="{FF2B5EF4-FFF2-40B4-BE49-F238E27FC236}">
                <a16:creationId xmlns:a16="http://schemas.microsoft.com/office/drawing/2014/main" id="{2438B4D7-A0CE-4F5E-932C-461C5C0C727A}"/>
              </a:ext>
            </a:extLst>
          </p:cNvPr>
          <p:cNvSpPr>
            <a:spLocks noChangeArrowheads="1"/>
          </p:cNvSpPr>
          <p:nvPr/>
        </p:nvSpPr>
        <p:spPr bwMode="auto">
          <a:xfrm>
            <a:off x="4181475" y="4381500"/>
            <a:ext cx="46339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rgbClr val="151C77"/>
              </a:buClr>
              <a:buSzPct val="80000"/>
              <a:buFont typeface="Wingdings" panose="05000000000000000000" pitchFamily="2" charset="2"/>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SAF/AQXP</a:t>
            </a:r>
          </a:p>
          <a:p>
            <a:pPr marL="0" marR="0" lvl="0" indent="0" algn="r" defTabSz="914400" rtl="0" eaLnBrk="0" fontAlgn="base" latinLnBrk="0" hangingPunct="0">
              <a:lnSpc>
                <a:spcPct val="100000"/>
              </a:lnSpc>
              <a:spcBef>
                <a:spcPct val="20000"/>
              </a:spcBef>
              <a:spcAft>
                <a:spcPct val="0"/>
              </a:spcAft>
              <a:buClr>
                <a:srgbClr val="151C77"/>
              </a:buClr>
              <a:buSzPct val="80000"/>
              <a:buFont typeface="Wingdings" panose="05000000000000000000" pitchFamily="2" charset="2"/>
              <a:buNone/>
              <a:tabLst/>
              <a:defRPr/>
            </a:pPr>
            <a:r>
              <a:rPr lang="en-US" altLang="en-US" sz="2800" dirty="0">
                <a:solidFill>
                  <a:srgbClr val="000000"/>
                </a:solidFill>
              </a:rPr>
              <a:t>July 2024</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20000"/>
              </a:spcBef>
              <a:spcAft>
                <a:spcPct val="0"/>
              </a:spcAft>
              <a:buClr>
                <a:srgbClr val="151C77"/>
              </a:buClr>
              <a:buSzPct val="80000"/>
              <a:buFont typeface="Wingdings" panose="05000000000000000000" pitchFamily="2" charset="2"/>
              <a:buNone/>
              <a:tabLst/>
              <a:defRPr/>
            </a:pP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3057-CED1-4153-9153-D1752CA1CBC7}"/>
              </a:ext>
            </a:extLst>
          </p:cNvPr>
          <p:cNvSpPr>
            <a:spLocks noGrp="1"/>
          </p:cNvSpPr>
          <p:nvPr>
            <p:ph type="title"/>
          </p:nvPr>
        </p:nvSpPr>
        <p:spPr>
          <a:xfrm>
            <a:off x="1663700" y="76200"/>
            <a:ext cx="7143750" cy="1143000"/>
          </a:xfrm>
        </p:spPr>
        <p:txBody>
          <a:bodyPr wrap="square" anchor="ctr">
            <a:normAutofit/>
          </a:bodyPr>
          <a:lstStyle/>
          <a:p>
            <a:r>
              <a:rPr lang="en-US" dirty="0"/>
              <a:t>Landing Page – Monthly Top 10 </a:t>
            </a:r>
          </a:p>
        </p:txBody>
      </p:sp>
      <p:pic>
        <p:nvPicPr>
          <p:cNvPr id="6" name="Content Placeholder 5">
            <a:extLst>
              <a:ext uri="{FF2B5EF4-FFF2-40B4-BE49-F238E27FC236}">
                <a16:creationId xmlns:a16="http://schemas.microsoft.com/office/drawing/2014/main" id="{6DE18C70-0A5C-1860-BA0A-0F8E226BF63D}"/>
              </a:ext>
            </a:extLst>
          </p:cNvPr>
          <p:cNvPicPr>
            <a:picLocks noGrp="1" noChangeAspect="1"/>
          </p:cNvPicPr>
          <p:nvPr>
            <p:ph idx="1"/>
          </p:nvPr>
        </p:nvPicPr>
        <p:blipFill>
          <a:blip r:embed="rId3"/>
          <a:stretch>
            <a:fillRect/>
          </a:stretch>
        </p:blipFill>
        <p:spPr>
          <a:xfrm>
            <a:off x="680402" y="1504950"/>
            <a:ext cx="7589521" cy="4743450"/>
          </a:xfrm>
          <a:noFill/>
        </p:spPr>
      </p:pic>
      <p:sp>
        <p:nvSpPr>
          <p:cNvPr id="4" name="Slide Number Placeholder 3">
            <a:extLst>
              <a:ext uri="{FF2B5EF4-FFF2-40B4-BE49-F238E27FC236}">
                <a16:creationId xmlns:a16="http://schemas.microsoft.com/office/drawing/2014/main" id="{79B9127D-717F-4FC0-B270-258351AB44AC}"/>
              </a:ext>
            </a:extLst>
          </p:cNvPr>
          <p:cNvSpPr>
            <a:spLocks noGrp="1"/>
          </p:cNvSpPr>
          <p:nvPr>
            <p:ph type="sldNum" sz="quarter" idx="11"/>
          </p:nvPr>
        </p:nvSpPr>
        <p:spPr>
          <a:xfrm>
            <a:off x="7988300" y="6524625"/>
            <a:ext cx="1143000" cy="304800"/>
          </a:xfrm>
        </p:spPr>
        <p:txBody>
          <a:bodyPr wrap="square" anchor="t">
            <a:normAutofit/>
          </a:bodyPr>
          <a:lstStyle/>
          <a:p>
            <a:pPr>
              <a:spcAft>
                <a:spcPts val="600"/>
              </a:spcAft>
              <a:defRPr/>
            </a:pPr>
            <a:fld id="{709AAF0D-80B8-4830-BB62-FD1EA0B0AFCB}" type="slidenum">
              <a:rPr lang="en-US" altLang="en-US" smtClean="0"/>
              <a:pPr>
                <a:spcAft>
                  <a:spcPts val="600"/>
                </a:spcAft>
                <a:defRPr/>
              </a:pPr>
              <a:t>10</a:t>
            </a:fld>
            <a:endParaRPr lang="en-US" altLang="en-US"/>
          </a:p>
        </p:txBody>
      </p:sp>
      <p:sp>
        <p:nvSpPr>
          <p:cNvPr id="7" name="Rectangle 6">
            <a:extLst>
              <a:ext uri="{FF2B5EF4-FFF2-40B4-BE49-F238E27FC236}">
                <a16:creationId xmlns:a16="http://schemas.microsoft.com/office/drawing/2014/main" id="{3620F84C-5240-5EDF-9B96-D6F546B0756D}"/>
              </a:ext>
            </a:extLst>
          </p:cNvPr>
          <p:cNvSpPr/>
          <p:nvPr/>
        </p:nvSpPr>
        <p:spPr bwMode="auto">
          <a:xfrm>
            <a:off x="5402580" y="3154680"/>
            <a:ext cx="1729740" cy="250698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0498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eaLnBrk="0" hangingPunct="0"/>
            <a:fld id="{F806B13A-ED82-4D62-AB2F-336E8ECA6652}" type="slidenum">
              <a:rPr lang="en-US" altLang="en-US" sz="1400" smtClean="0">
                <a:solidFill>
                  <a:schemeClr val="tx1"/>
                </a:solidFill>
              </a:rPr>
              <a:pPr eaLnBrk="0" hangingPunct="0"/>
              <a:t>11</a:t>
            </a:fld>
            <a:endParaRPr lang="en-US" altLang="en-US" sz="1400" dirty="0">
              <a:solidFill>
                <a:schemeClr val="tx1"/>
              </a:solidFill>
            </a:endParaRPr>
          </a:p>
        </p:txBody>
      </p:sp>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idx="4294967295"/>
          </p:nvPr>
        </p:nvSpPr>
        <p:spPr>
          <a:xfrm>
            <a:off x="2784475" y="11113"/>
            <a:ext cx="6042025" cy="1143000"/>
          </a:xfrm>
        </p:spPr>
        <p:txBody>
          <a:bodyPr/>
          <a:lstStyle/>
          <a:p>
            <a:r>
              <a:rPr lang="en-US" altLang="en-US" sz="4400" dirty="0"/>
              <a:t>Logistics Health Assessment</a:t>
            </a: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914400" lvl="2" indent="0">
              <a:buNone/>
              <a:defRPr/>
            </a:pPr>
            <a:endParaRPr lang="en-US" sz="2400" dirty="0"/>
          </a:p>
        </p:txBody>
      </p:sp>
      <p:pic>
        <p:nvPicPr>
          <p:cNvPr id="4" name="Picture 3" descr="A diagram of a diagram&#10;&#10;Description automatically generated">
            <a:extLst>
              <a:ext uri="{FF2B5EF4-FFF2-40B4-BE49-F238E27FC236}">
                <a16:creationId xmlns:a16="http://schemas.microsoft.com/office/drawing/2014/main" id="{33D8C0EF-EF16-BE1C-10F3-42FADBB36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882"/>
            <a:ext cx="9144000" cy="2692235"/>
          </a:xfrm>
          <a:prstGeom prst="rect">
            <a:avLst/>
          </a:prstGeom>
        </p:spPr>
      </p:pic>
      <p:sp>
        <p:nvSpPr>
          <p:cNvPr id="2" name="Rectangle 1">
            <a:extLst>
              <a:ext uri="{FF2B5EF4-FFF2-40B4-BE49-F238E27FC236}">
                <a16:creationId xmlns:a16="http://schemas.microsoft.com/office/drawing/2014/main" id="{F0924414-3243-A182-7591-66B127B28184}"/>
              </a:ext>
            </a:extLst>
          </p:cNvPr>
          <p:cNvSpPr/>
          <p:nvPr/>
        </p:nvSpPr>
        <p:spPr bwMode="auto">
          <a:xfrm>
            <a:off x="611207" y="3536092"/>
            <a:ext cx="665658" cy="4757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D6A76043-EF43-9C28-CBF5-005393C81174}"/>
              </a:ext>
            </a:extLst>
          </p:cNvPr>
          <p:cNvSpPr/>
          <p:nvPr/>
        </p:nvSpPr>
        <p:spPr bwMode="auto">
          <a:xfrm>
            <a:off x="4431956" y="3575220"/>
            <a:ext cx="605481" cy="41189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362543CC-0B2C-A5E7-821F-2F0FF3E50392}"/>
              </a:ext>
            </a:extLst>
          </p:cNvPr>
          <p:cNvSpPr/>
          <p:nvPr/>
        </p:nvSpPr>
        <p:spPr bwMode="auto">
          <a:xfrm>
            <a:off x="4434819" y="2848232"/>
            <a:ext cx="665658" cy="4757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15985A0E-A413-2F96-045C-E7F3346D18BB}"/>
              </a:ext>
            </a:extLst>
          </p:cNvPr>
          <p:cNvSpPr/>
          <p:nvPr/>
        </p:nvSpPr>
        <p:spPr bwMode="auto">
          <a:xfrm>
            <a:off x="5548086" y="3199369"/>
            <a:ext cx="665658" cy="4757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38F03680-6C66-B658-E30A-464FBA0C614A}"/>
              </a:ext>
            </a:extLst>
          </p:cNvPr>
          <p:cNvSpPr/>
          <p:nvPr/>
        </p:nvSpPr>
        <p:spPr bwMode="auto">
          <a:xfrm>
            <a:off x="7597805" y="3199369"/>
            <a:ext cx="665658" cy="63566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1610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0E5C19ED-C827-DD6B-2BB6-2A18A13B7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1343226"/>
            <a:ext cx="6875783" cy="4952800"/>
          </a:xfrm>
          <a:prstGeom prst="rect">
            <a:avLst/>
          </a:prstGeom>
        </p:spPr>
      </p:pic>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eaLnBrk="0" hangingPunct="0"/>
            <a:fld id="{F806B13A-ED82-4D62-AB2F-336E8ECA6652}" type="slidenum">
              <a:rPr lang="en-US" altLang="en-US" sz="1400" smtClean="0">
                <a:solidFill>
                  <a:schemeClr val="tx1"/>
                </a:solidFill>
              </a:rPr>
              <a:pPr eaLnBrk="0" hangingPunct="0"/>
              <a:t>12</a:t>
            </a:fld>
            <a:endParaRPr lang="en-US" altLang="en-US" sz="1400" dirty="0">
              <a:solidFill>
                <a:schemeClr val="tx1"/>
              </a:solidFill>
            </a:endParaRPr>
          </a:p>
        </p:txBody>
      </p:sp>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idx="4294967295"/>
          </p:nvPr>
        </p:nvSpPr>
        <p:spPr>
          <a:xfrm>
            <a:off x="2784475" y="58738"/>
            <a:ext cx="6042025" cy="1143000"/>
          </a:xfrm>
        </p:spPr>
        <p:txBody>
          <a:bodyPr/>
          <a:lstStyle/>
          <a:p>
            <a:r>
              <a:rPr lang="en-US" altLang="en-US" sz="4400" dirty="0"/>
              <a:t>Contract Management</a:t>
            </a: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914400" lvl="2" indent="0">
              <a:buNone/>
              <a:defRPr/>
            </a:pPr>
            <a:endParaRPr lang="en-US" sz="2400" dirty="0"/>
          </a:p>
        </p:txBody>
      </p:sp>
      <p:sp>
        <p:nvSpPr>
          <p:cNvPr id="4" name="Rectangle 3">
            <a:extLst>
              <a:ext uri="{FF2B5EF4-FFF2-40B4-BE49-F238E27FC236}">
                <a16:creationId xmlns:a16="http://schemas.microsoft.com/office/drawing/2014/main" id="{1D51BB65-0B71-6CF3-5375-03362147DECF}"/>
              </a:ext>
            </a:extLst>
          </p:cNvPr>
          <p:cNvSpPr/>
          <p:nvPr/>
        </p:nvSpPr>
        <p:spPr bwMode="auto">
          <a:xfrm>
            <a:off x="5988206" y="3021983"/>
            <a:ext cx="1003610" cy="4906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2174DCC7-6871-765E-18D9-0B5B3576790E}"/>
              </a:ext>
            </a:extLst>
          </p:cNvPr>
          <p:cNvSpPr/>
          <p:nvPr/>
        </p:nvSpPr>
        <p:spPr bwMode="auto">
          <a:xfrm>
            <a:off x="4861932" y="2375209"/>
            <a:ext cx="1115470" cy="71444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4495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8EA7-E56C-628B-C475-5D9BC251DF3E}"/>
              </a:ext>
            </a:extLst>
          </p:cNvPr>
          <p:cNvSpPr>
            <a:spLocks noGrp="1"/>
          </p:cNvSpPr>
          <p:nvPr>
            <p:ph type="title"/>
          </p:nvPr>
        </p:nvSpPr>
        <p:spPr>
          <a:xfrm>
            <a:off x="1663700" y="76200"/>
            <a:ext cx="7143750" cy="1143000"/>
          </a:xfrm>
        </p:spPr>
        <p:txBody>
          <a:bodyPr wrap="square" anchor="ctr">
            <a:normAutofit/>
          </a:bodyPr>
          <a:lstStyle/>
          <a:p>
            <a:pPr>
              <a:lnSpc>
                <a:spcPct val="90000"/>
              </a:lnSpc>
            </a:pPr>
            <a:r>
              <a:rPr lang="en-US" dirty="0"/>
              <a:t>Conduct Source Selection Evaluation Process</a:t>
            </a:r>
          </a:p>
        </p:txBody>
      </p:sp>
      <p:sp>
        <p:nvSpPr>
          <p:cNvPr id="4" name="Slide Number Placeholder 3">
            <a:extLst>
              <a:ext uri="{FF2B5EF4-FFF2-40B4-BE49-F238E27FC236}">
                <a16:creationId xmlns:a16="http://schemas.microsoft.com/office/drawing/2014/main" id="{F039F7FC-E470-5332-FD2E-8EBC5D48A68A}"/>
              </a:ext>
            </a:extLst>
          </p:cNvPr>
          <p:cNvSpPr>
            <a:spLocks noGrp="1"/>
          </p:cNvSpPr>
          <p:nvPr>
            <p:ph type="sldNum" sz="quarter" idx="11"/>
          </p:nvPr>
        </p:nvSpPr>
        <p:spPr>
          <a:xfrm>
            <a:off x="7988300" y="6524625"/>
            <a:ext cx="1143000" cy="304800"/>
          </a:xfrm>
        </p:spPr>
        <p:txBody>
          <a:bodyPr wrap="square" anchor="t">
            <a:normAutofit/>
          </a:bodyPr>
          <a:lstStyle/>
          <a:p>
            <a:pPr>
              <a:spcAft>
                <a:spcPts val="600"/>
              </a:spcAft>
              <a:defRPr/>
            </a:pPr>
            <a:fld id="{709AAF0D-80B8-4830-BB62-FD1EA0B0AFCB}" type="slidenum">
              <a:rPr lang="en-US" altLang="en-US" smtClean="0"/>
              <a:pPr>
                <a:spcAft>
                  <a:spcPts val="600"/>
                </a:spcAft>
                <a:defRPr/>
              </a:pPr>
              <a:t>13</a:t>
            </a:fld>
            <a:endParaRPr lang="en-US" altLang="en-US"/>
          </a:p>
        </p:txBody>
      </p:sp>
      <p:pic>
        <p:nvPicPr>
          <p:cNvPr id="7" name="Content Placeholder 6" descr="A screenshot of a computer&#10;&#10;Description automatically generated">
            <a:extLst>
              <a:ext uri="{FF2B5EF4-FFF2-40B4-BE49-F238E27FC236}">
                <a16:creationId xmlns:a16="http://schemas.microsoft.com/office/drawing/2014/main" id="{79E7E80E-61BB-3C17-A876-9DF966B4C0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260" y="1504950"/>
            <a:ext cx="8079804" cy="4743450"/>
          </a:xfrm>
        </p:spPr>
      </p:pic>
      <p:sp>
        <p:nvSpPr>
          <p:cNvPr id="8" name="Rectangle 7">
            <a:extLst>
              <a:ext uri="{FF2B5EF4-FFF2-40B4-BE49-F238E27FC236}">
                <a16:creationId xmlns:a16="http://schemas.microsoft.com/office/drawing/2014/main" id="{BA64B5F9-E6BB-E64B-D103-9A9F10A1579C}"/>
              </a:ext>
            </a:extLst>
          </p:cNvPr>
          <p:cNvSpPr/>
          <p:nvPr/>
        </p:nvSpPr>
        <p:spPr bwMode="auto">
          <a:xfrm>
            <a:off x="5872622" y="3735855"/>
            <a:ext cx="717749" cy="46815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457563F6-28EB-E8BB-CB67-B61319E307BB}"/>
              </a:ext>
            </a:extLst>
          </p:cNvPr>
          <p:cNvSpPr/>
          <p:nvPr/>
        </p:nvSpPr>
        <p:spPr bwMode="auto">
          <a:xfrm>
            <a:off x="6772153" y="4144733"/>
            <a:ext cx="844129" cy="59453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7669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06B13A-ED82-4D62-AB2F-336E8ECA665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idx="4294967295"/>
          </p:nvPr>
        </p:nvSpPr>
        <p:spPr>
          <a:xfrm>
            <a:off x="2784475" y="115888"/>
            <a:ext cx="6042025" cy="1143000"/>
          </a:xfrm>
        </p:spPr>
        <p:txBody>
          <a:bodyPr/>
          <a:lstStyle/>
          <a:p>
            <a:r>
              <a:rPr lang="en-US" altLang="en-US" sz="4400" dirty="0"/>
              <a:t>Select Source</a:t>
            </a: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lvl="2">
              <a:defRPr/>
            </a:pPr>
            <a:endParaRPr lang="en-US" sz="1800" dirty="0">
              <a:solidFill>
                <a:srgbClr val="000000"/>
              </a:solidFill>
            </a:endParaRPr>
          </a:p>
          <a:p>
            <a:pPr marL="1143000" marR="0" lvl="2" indent="-228600" algn="l" defTabSz="914400" rtl="0" eaLnBrk="0" fontAlgn="base" latinLnBrk="0" hangingPunct="0">
              <a:lnSpc>
                <a:spcPct val="100000"/>
              </a:lnSpc>
              <a:spcBef>
                <a:spcPct val="25000"/>
              </a:spcBef>
              <a:spcAft>
                <a:spcPct val="0"/>
              </a:spcAft>
              <a:buClr>
                <a:srgbClr val="151C77"/>
              </a:buClr>
              <a:buSzPct val="80000"/>
              <a:buFont typeface="Wingdings" panose="05000000000000000000" pitchFamily="2" charset="2"/>
              <a:buChar char="n"/>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143000" marR="0" lvl="2" indent="-228600" algn="l" defTabSz="914400" rtl="0" eaLnBrk="0" fontAlgn="base" latinLnBrk="0" hangingPunct="0">
              <a:lnSpc>
                <a:spcPct val="100000"/>
              </a:lnSpc>
              <a:spcBef>
                <a:spcPct val="25000"/>
              </a:spcBef>
              <a:spcAft>
                <a:spcPct val="0"/>
              </a:spcAft>
              <a:buClr>
                <a:srgbClr val="151C77"/>
              </a:buClr>
              <a:buSzPct val="80000"/>
              <a:buFont typeface="Wingdings" panose="05000000000000000000" pitchFamily="2" charset="2"/>
              <a:buChar char="n"/>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3" name="Picture 2" descr="A diagram of a process model&#10;&#10;Description automatically generated">
            <a:extLst>
              <a:ext uri="{FF2B5EF4-FFF2-40B4-BE49-F238E27FC236}">
                <a16:creationId xmlns:a16="http://schemas.microsoft.com/office/drawing/2014/main" id="{8F73B06F-8FF0-1DF1-257D-9DDEF7867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 y="1321471"/>
            <a:ext cx="8671560" cy="5054303"/>
          </a:xfrm>
          <a:prstGeom prst="rect">
            <a:avLst/>
          </a:prstGeom>
        </p:spPr>
      </p:pic>
      <p:sp>
        <p:nvSpPr>
          <p:cNvPr id="4" name="Rectangle 3">
            <a:extLst>
              <a:ext uri="{FF2B5EF4-FFF2-40B4-BE49-F238E27FC236}">
                <a16:creationId xmlns:a16="http://schemas.microsoft.com/office/drawing/2014/main" id="{0DC8A552-4B68-F3E8-8BFF-FF07CF46498E}"/>
              </a:ext>
            </a:extLst>
          </p:cNvPr>
          <p:cNvSpPr/>
          <p:nvPr/>
        </p:nvSpPr>
        <p:spPr bwMode="auto">
          <a:xfrm>
            <a:off x="3374750" y="2929131"/>
            <a:ext cx="840411" cy="82882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7893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5C4-374D-AEFD-7574-CE0FCDFBCC6C}"/>
              </a:ext>
            </a:extLst>
          </p:cNvPr>
          <p:cNvSpPr>
            <a:spLocks noGrp="1"/>
          </p:cNvSpPr>
          <p:nvPr>
            <p:ph type="title"/>
          </p:nvPr>
        </p:nvSpPr>
        <p:spPr/>
        <p:txBody>
          <a:bodyPr/>
          <a:lstStyle/>
          <a:p>
            <a:r>
              <a:rPr lang="en-US" dirty="0"/>
              <a:t>Manage Contract Data</a:t>
            </a:r>
          </a:p>
        </p:txBody>
      </p:sp>
      <p:sp>
        <p:nvSpPr>
          <p:cNvPr id="3" name="Content Placeholder 2">
            <a:extLst>
              <a:ext uri="{FF2B5EF4-FFF2-40B4-BE49-F238E27FC236}">
                <a16:creationId xmlns:a16="http://schemas.microsoft.com/office/drawing/2014/main" id="{B03A98AF-D29E-BB58-7C7A-ED091449AC18}"/>
              </a:ext>
            </a:extLst>
          </p:cNvPr>
          <p:cNvSpPr>
            <a:spLocks noGrp="1"/>
          </p:cNvSpPr>
          <p:nvPr>
            <p:ph idx="1"/>
          </p:nvPr>
        </p:nvSpPr>
        <p:spPr>
          <a:xfrm>
            <a:off x="1350170" y="1811277"/>
            <a:ext cx="6298406" cy="3804756"/>
          </a:xfrm>
        </p:spPr>
        <p:txBody>
          <a:bodyPr/>
          <a:lstStyle/>
          <a:p>
            <a:pPr marL="0" indent="0">
              <a:buNone/>
            </a:pPr>
            <a:endParaRPr lang="en-US" b="0" dirty="0">
              <a:ea typeface="+mn-lt"/>
              <a:cs typeface="+mn-lt"/>
            </a:endParaRPr>
          </a:p>
          <a:p>
            <a:endParaRPr lang="en-US" sz="1800" b="0" dirty="0"/>
          </a:p>
          <a:p>
            <a:endParaRPr lang="en-US" dirty="0">
              <a:cs typeface="Arial"/>
            </a:endParaRPr>
          </a:p>
        </p:txBody>
      </p:sp>
      <p:sp>
        <p:nvSpPr>
          <p:cNvPr id="4" name="Slide Number Placeholder 3">
            <a:extLst>
              <a:ext uri="{FF2B5EF4-FFF2-40B4-BE49-F238E27FC236}">
                <a16:creationId xmlns:a16="http://schemas.microsoft.com/office/drawing/2014/main" id="{43AF0DEF-DA78-04CA-397E-2C9D03302A73}"/>
              </a:ext>
            </a:extLst>
          </p:cNvPr>
          <p:cNvSpPr>
            <a:spLocks noGrp="1"/>
          </p:cNvSpPr>
          <p:nvPr>
            <p:ph type="sldNum" sz="quarter" idx="11"/>
          </p:nvPr>
        </p:nvSpPr>
        <p:spPr bwMode="auto">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defRPr sz="750" kern="1200">
                <a:solidFill>
                  <a:srgbClr val="7F7F7F"/>
                </a:solidFill>
                <a:latin typeface="Arial" panose="020B0604020202020204" pitchFamily="34" charset="0"/>
                <a:ea typeface="+mn-ea"/>
                <a:cs typeface="+mn-cs"/>
              </a:defRPr>
            </a:lvl1pPr>
            <a:lvl2pPr marL="3429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5pPr>
            <a:lvl6pPr marL="1714500" algn="l" defTabSz="685800" rtl="0" eaLnBrk="1" latinLnBrk="0" hangingPunct="1">
              <a:defRPr sz="1050" kern="1200">
                <a:solidFill>
                  <a:schemeClr val="tx1"/>
                </a:solidFill>
                <a:latin typeface="Arial" panose="020B0604020202020204" pitchFamily="34" charset="0"/>
                <a:ea typeface="+mn-ea"/>
                <a:cs typeface="+mn-cs"/>
              </a:defRPr>
            </a:lvl6pPr>
            <a:lvl7pPr marL="2057400" algn="l" defTabSz="685800" rtl="0" eaLnBrk="1" latinLnBrk="0" hangingPunct="1">
              <a:defRPr sz="1050" kern="1200">
                <a:solidFill>
                  <a:schemeClr val="tx1"/>
                </a:solidFill>
                <a:latin typeface="Arial" panose="020B0604020202020204" pitchFamily="34" charset="0"/>
                <a:ea typeface="+mn-ea"/>
                <a:cs typeface="+mn-cs"/>
              </a:defRPr>
            </a:lvl7pPr>
            <a:lvl8pPr marL="2400300" algn="l" defTabSz="685800" rtl="0" eaLnBrk="1" latinLnBrk="0" hangingPunct="1">
              <a:defRPr sz="1050" kern="1200">
                <a:solidFill>
                  <a:schemeClr val="tx1"/>
                </a:solidFill>
                <a:latin typeface="Arial" panose="020B0604020202020204" pitchFamily="34" charset="0"/>
                <a:ea typeface="+mn-ea"/>
                <a:cs typeface="+mn-cs"/>
              </a:defRPr>
            </a:lvl8pPr>
            <a:lvl9pPr marL="2743200" algn="l" defTabSz="685800" rtl="0" eaLnBrk="1" latinLnBrk="0" hangingPunct="1">
              <a:defRPr sz="1050" kern="1200">
                <a:solidFill>
                  <a:schemeClr val="tx1"/>
                </a:solidFill>
                <a:latin typeface="Arial" panose="020B0604020202020204" pitchFamily="34" charset="0"/>
                <a:ea typeface="+mn-ea"/>
                <a:cs typeface="+mn-cs"/>
              </a:defRPr>
            </a:lvl9pPr>
          </a:lstStyle>
          <a:p>
            <a:pPr>
              <a:defRPr/>
            </a:pPr>
            <a:fld id="{0CBDF859-B77C-4932-B7B0-12C49A93E314}" type="slidenum">
              <a:rPr lang="en-US" altLang="en-US"/>
              <a:pPr>
                <a:defRPr/>
              </a:pPr>
              <a:t>15</a:t>
            </a:fld>
            <a:endParaRPr lang="en-US" altLang="en-US" dirty="0">
              <a:solidFill>
                <a:srgbClr val="808080"/>
              </a:solidFill>
            </a:endParaRPr>
          </a:p>
        </p:txBody>
      </p:sp>
      <p:pic>
        <p:nvPicPr>
          <p:cNvPr id="6" name="Picture 5" descr="A diagram of a process model&#10;&#10;Description automatically generated">
            <a:extLst>
              <a:ext uri="{FF2B5EF4-FFF2-40B4-BE49-F238E27FC236}">
                <a16:creationId xmlns:a16="http://schemas.microsoft.com/office/drawing/2014/main" id="{9C6906FB-8280-6C2B-654C-DF35C4964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8151"/>
            <a:ext cx="9144000" cy="4244580"/>
          </a:xfrm>
          <a:prstGeom prst="rect">
            <a:avLst/>
          </a:prstGeom>
        </p:spPr>
      </p:pic>
      <p:sp>
        <p:nvSpPr>
          <p:cNvPr id="7" name="Rectangle 6">
            <a:extLst>
              <a:ext uri="{FF2B5EF4-FFF2-40B4-BE49-F238E27FC236}">
                <a16:creationId xmlns:a16="http://schemas.microsoft.com/office/drawing/2014/main" id="{2365EE10-0946-6D74-7D9E-FA6E83A01FD6}"/>
              </a:ext>
            </a:extLst>
          </p:cNvPr>
          <p:cNvSpPr/>
          <p:nvPr/>
        </p:nvSpPr>
        <p:spPr bwMode="auto">
          <a:xfrm>
            <a:off x="1140787" y="2962704"/>
            <a:ext cx="944491" cy="108518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663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eaLnBrk="0" hangingPunct="0"/>
            <a:fld id="{F806B13A-ED82-4D62-AB2F-336E8ECA6652}" type="slidenum">
              <a:rPr lang="en-US" altLang="en-US" sz="1400" smtClean="0">
                <a:solidFill>
                  <a:schemeClr val="tx1"/>
                </a:solidFill>
              </a:rPr>
              <a:pPr eaLnBrk="0" hangingPunct="0"/>
              <a:t>16</a:t>
            </a:fld>
            <a:endParaRPr lang="en-US" altLang="en-US" sz="1400" dirty="0">
              <a:solidFill>
                <a:schemeClr val="tx1"/>
              </a:solidFill>
            </a:endParaRPr>
          </a:p>
        </p:txBody>
      </p:sp>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idx="4294967295"/>
          </p:nvPr>
        </p:nvSpPr>
        <p:spPr>
          <a:xfrm>
            <a:off x="1562101" y="30163"/>
            <a:ext cx="7264400" cy="1143000"/>
          </a:xfrm>
        </p:spPr>
        <p:txBody>
          <a:bodyPr/>
          <a:lstStyle/>
          <a:p>
            <a:r>
              <a:rPr lang="en-US" altLang="en-US" sz="4400" dirty="0"/>
              <a:t>Adaptive Acquisition Framework</a:t>
            </a: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1371600" lvl="3" indent="0">
              <a:buNone/>
              <a:defRPr/>
            </a:pPr>
            <a:endParaRPr lang="en-US" dirty="0"/>
          </a:p>
          <a:p>
            <a:pPr lvl="2">
              <a:defRPr/>
            </a:pPr>
            <a:endParaRPr lang="en-US" sz="2400" dirty="0"/>
          </a:p>
        </p:txBody>
      </p:sp>
      <p:pic>
        <p:nvPicPr>
          <p:cNvPr id="6" name="Picture 5" descr="A diagram of a diagram&#10;&#10;Description automatically generated">
            <a:extLst>
              <a:ext uri="{FF2B5EF4-FFF2-40B4-BE49-F238E27FC236}">
                <a16:creationId xmlns:a16="http://schemas.microsoft.com/office/drawing/2014/main" id="{DB21F5B1-B5CA-56B6-E359-7F53F91AE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780" y="1334528"/>
            <a:ext cx="6458353" cy="5029199"/>
          </a:xfrm>
          <a:prstGeom prst="rect">
            <a:avLst/>
          </a:prstGeom>
        </p:spPr>
      </p:pic>
      <p:sp>
        <p:nvSpPr>
          <p:cNvPr id="7" name="Rectangle 6">
            <a:extLst>
              <a:ext uri="{FF2B5EF4-FFF2-40B4-BE49-F238E27FC236}">
                <a16:creationId xmlns:a16="http://schemas.microsoft.com/office/drawing/2014/main" id="{6793A6D2-0F43-2F99-94E3-E6F433468B67}"/>
              </a:ext>
            </a:extLst>
          </p:cNvPr>
          <p:cNvSpPr/>
          <p:nvPr/>
        </p:nvSpPr>
        <p:spPr bwMode="auto">
          <a:xfrm>
            <a:off x="5988908" y="3130378"/>
            <a:ext cx="617838" cy="48603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5491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eaLnBrk="0" hangingPunct="0"/>
            <a:fld id="{F806B13A-ED82-4D62-AB2F-336E8ECA6652}" type="slidenum">
              <a:rPr lang="en-US" altLang="en-US" sz="1400" smtClean="0">
                <a:solidFill>
                  <a:schemeClr val="tx1"/>
                </a:solidFill>
              </a:rPr>
              <a:pPr eaLnBrk="0" hangingPunct="0"/>
              <a:t>17</a:t>
            </a:fld>
            <a:endParaRPr lang="en-US" altLang="en-US" sz="1400" dirty="0">
              <a:solidFill>
                <a:schemeClr val="tx1"/>
              </a:solidFill>
            </a:endParaRPr>
          </a:p>
        </p:txBody>
      </p:sp>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idx="4294967295"/>
          </p:nvPr>
        </p:nvSpPr>
        <p:spPr>
          <a:xfrm>
            <a:off x="600075" y="30163"/>
            <a:ext cx="8226426" cy="1143000"/>
          </a:xfrm>
        </p:spPr>
        <p:txBody>
          <a:bodyPr/>
          <a:lstStyle/>
          <a:p>
            <a:r>
              <a:rPr lang="en-US" altLang="en-US" sz="3200" dirty="0"/>
              <a:t>Independent Logistics Assessment</a:t>
            </a: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1371600" lvl="3" indent="0">
              <a:buNone/>
              <a:defRPr/>
            </a:pPr>
            <a:endParaRPr lang="en-US" dirty="0"/>
          </a:p>
          <a:p>
            <a:pPr lvl="2">
              <a:defRPr/>
            </a:pPr>
            <a:endParaRPr lang="en-US" sz="2400" dirty="0"/>
          </a:p>
        </p:txBody>
      </p:sp>
      <p:pic>
        <p:nvPicPr>
          <p:cNvPr id="3" name="Picture 2" descr="A diagram of a process model&#10;&#10;Description automatically generated">
            <a:extLst>
              <a:ext uri="{FF2B5EF4-FFF2-40B4-BE49-F238E27FC236}">
                <a16:creationId xmlns:a16="http://schemas.microsoft.com/office/drawing/2014/main" id="{A89DCA81-8EE5-111D-A06B-8EC9243C5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877"/>
            <a:ext cx="9144000" cy="4264041"/>
          </a:xfrm>
          <a:prstGeom prst="rect">
            <a:avLst/>
          </a:prstGeom>
        </p:spPr>
      </p:pic>
    </p:spTree>
    <p:extLst>
      <p:ext uri="{BB962C8B-B14F-4D97-AF65-F5344CB8AC3E}">
        <p14:creationId xmlns:p14="http://schemas.microsoft.com/office/powerpoint/2010/main" val="197944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eaLnBrk="0" hangingPunct="0"/>
            <a:fld id="{F806B13A-ED82-4D62-AB2F-336E8ECA6652}" type="slidenum">
              <a:rPr lang="en-US" altLang="en-US" sz="1400" smtClean="0">
                <a:solidFill>
                  <a:schemeClr val="tx1"/>
                </a:solidFill>
              </a:rPr>
              <a:pPr eaLnBrk="0" hangingPunct="0"/>
              <a:t>18</a:t>
            </a:fld>
            <a:endParaRPr lang="en-US" altLang="en-US" sz="1400" dirty="0">
              <a:solidFill>
                <a:schemeClr val="tx1"/>
              </a:solidFill>
            </a:endParaRPr>
          </a:p>
        </p:txBody>
      </p:sp>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idx="4294967295"/>
          </p:nvPr>
        </p:nvSpPr>
        <p:spPr>
          <a:xfrm>
            <a:off x="600075" y="30163"/>
            <a:ext cx="8226426" cy="1143000"/>
          </a:xfrm>
        </p:spPr>
        <p:txBody>
          <a:bodyPr/>
          <a:lstStyle/>
          <a:p>
            <a:r>
              <a:rPr lang="en-US" altLang="en-US" sz="3200" dirty="0"/>
              <a:t>Assess &amp; Report ILA Results</a:t>
            </a: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1371600" lvl="3" indent="0">
              <a:buNone/>
              <a:defRPr/>
            </a:pPr>
            <a:endParaRPr lang="en-US" dirty="0"/>
          </a:p>
          <a:p>
            <a:pPr lvl="2">
              <a:defRPr/>
            </a:pPr>
            <a:endParaRPr lang="en-US" sz="2400" dirty="0"/>
          </a:p>
        </p:txBody>
      </p:sp>
      <p:pic>
        <p:nvPicPr>
          <p:cNvPr id="4" name="Picture 3" descr="A diagram of a process model&#10;&#10;Description automatically generated">
            <a:extLst>
              <a:ext uri="{FF2B5EF4-FFF2-40B4-BE49-F238E27FC236}">
                <a16:creationId xmlns:a16="http://schemas.microsoft.com/office/drawing/2014/main" id="{F4EA4156-28AD-D93A-D281-405A3B732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4752"/>
            <a:ext cx="9144000" cy="4769069"/>
          </a:xfrm>
          <a:prstGeom prst="rect">
            <a:avLst/>
          </a:prstGeom>
        </p:spPr>
      </p:pic>
    </p:spTree>
    <p:extLst>
      <p:ext uri="{BB962C8B-B14F-4D97-AF65-F5344CB8AC3E}">
        <p14:creationId xmlns:p14="http://schemas.microsoft.com/office/powerpoint/2010/main" val="302573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eaLnBrk="0" hangingPunct="0"/>
            <a:fld id="{F806B13A-ED82-4D62-AB2F-336E8ECA6652}" type="slidenum">
              <a:rPr lang="en-US" altLang="en-US" sz="1400" smtClean="0">
                <a:solidFill>
                  <a:schemeClr val="tx1"/>
                </a:solidFill>
              </a:rPr>
              <a:pPr eaLnBrk="0" hangingPunct="0"/>
              <a:t>19</a:t>
            </a:fld>
            <a:endParaRPr lang="en-US" altLang="en-US" sz="1400" dirty="0">
              <a:solidFill>
                <a:schemeClr val="tx1"/>
              </a:solidFill>
            </a:endParaRPr>
          </a:p>
        </p:txBody>
      </p:sp>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idx="4294967295"/>
          </p:nvPr>
        </p:nvSpPr>
        <p:spPr>
          <a:xfrm>
            <a:off x="1562101" y="30163"/>
            <a:ext cx="7264400" cy="1143000"/>
          </a:xfrm>
        </p:spPr>
        <p:txBody>
          <a:bodyPr/>
          <a:lstStyle/>
          <a:p>
            <a:r>
              <a:rPr lang="en-US" altLang="en-US" sz="4400" dirty="0"/>
              <a:t>Address Modular Open Systems Approach</a:t>
            </a: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1371600" lvl="3" indent="0">
              <a:buNone/>
              <a:defRPr/>
            </a:pPr>
            <a:endParaRPr lang="en-US" dirty="0"/>
          </a:p>
          <a:p>
            <a:pPr lvl="2">
              <a:defRPr/>
            </a:pPr>
            <a:endParaRPr lang="en-US" sz="2400" dirty="0"/>
          </a:p>
        </p:txBody>
      </p:sp>
      <p:pic>
        <p:nvPicPr>
          <p:cNvPr id="3" name="Picture 2" descr="A diagram of a process flow&#10;&#10;Description automatically generated">
            <a:extLst>
              <a:ext uri="{FF2B5EF4-FFF2-40B4-BE49-F238E27FC236}">
                <a16:creationId xmlns:a16="http://schemas.microsoft.com/office/drawing/2014/main" id="{DAC2B7D5-AD41-EDB7-043E-CC1E60FC7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161"/>
            <a:ext cx="9144000" cy="5051155"/>
          </a:xfrm>
          <a:prstGeom prst="rect">
            <a:avLst/>
          </a:prstGeom>
        </p:spPr>
      </p:pic>
      <p:sp>
        <p:nvSpPr>
          <p:cNvPr id="2" name="Rectangle 1">
            <a:extLst>
              <a:ext uri="{FF2B5EF4-FFF2-40B4-BE49-F238E27FC236}">
                <a16:creationId xmlns:a16="http://schemas.microsoft.com/office/drawing/2014/main" id="{7883941D-3437-3116-A079-3E9146A12FD2}"/>
              </a:ext>
            </a:extLst>
          </p:cNvPr>
          <p:cNvSpPr/>
          <p:nvPr/>
        </p:nvSpPr>
        <p:spPr bwMode="auto">
          <a:xfrm>
            <a:off x="770136" y="2617422"/>
            <a:ext cx="969453" cy="81157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318AE40-5455-08F8-4463-9515C8FBAB72}"/>
              </a:ext>
            </a:extLst>
          </p:cNvPr>
          <p:cNvSpPr/>
          <p:nvPr/>
        </p:nvSpPr>
        <p:spPr bwMode="auto">
          <a:xfrm>
            <a:off x="4191395" y="2617422"/>
            <a:ext cx="969453" cy="81157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792AEFAD-94D6-C593-2AA8-465C093922E4}"/>
              </a:ext>
            </a:extLst>
          </p:cNvPr>
          <p:cNvSpPr/>
          <p:nvPr/>
        </p:nvSpPr>
        <p:spPr bwMode="auto">
          <a:xfrm>
            <a:off x="5795618" y="2634149"/>
            <a:ext cx="969453" cy="81157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6142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D124270-D869-4F5C-B283-CC17E3F4C2BC}"/>
              </a:ext>
            </a:extLst>
          </p:cNvPr>
          <p:cNvSpPr>
            <a:spLocks noGrp="1" noChangeArrowheads="1"/>
          </p:cNvSpPr>
          <p:nvPr>
            <p:ph type="title"/>
          </p:nvPr>
        </p:nvSpPr>
        <p:spPr>
          <a:xfrm>
            <a:off x="2768600" y="76200"/>
            <a:ext cx="6335713" cy="1143000"/>
          </a:xfrm>
        </p:spPr>
        <p:txBody>
          <a:bodyPr/>
          <a:lstStyle/>
          <a:p>
            <a:r>
              <a:rPr lang="en-US" altLang="en-US" sz="4400" dirty="0"/>
              <a:t>APM Rebranding</a:t>
            </a:r>
          </a:p>
        </p:txBody>
      </p:sp>
      <p:sp>
        <p:nvSpPr>
          <p:cNvPr id="5123" name="Content Placeholder 2">
            <a:extLst>
              <a:ext uri="{FF2B5EF4-FFF2-40B4-BE49-F238E27FC236}">
                <a16:creationId xmlns:a16="http://schemas.microsoft.com/office/drawing/2014/main" id="{7C2F2F32-B4CC-4CBE-ACB6-7CE599357368}"/>
              </a:ext>
            </a:extLst>
          </p:cNvPr>
          <p:cNvSpPr>
            <a:spLocks noGrp="1"/>
          </p:cNvSpPr>
          <p:nvPr>
            <p:ph idx="1"/>
          </p:nvPr>
        </p:nvSpPr>
        <p:spPr>
          <a:xfrm>
            <a:off x="355600" y="1196975"/>
            <a:ext cx="8131175" cy="3967163"/>
          </a:xfrm>
        </p:spPr>
        <p:txBody>
          <a:bodyPr/>
          <a:lstStyle/>
          <a:p>
            <a:pPr>
              <a:defRPr/>
            </a:pPr>
            <a:r>
              <a:rPr lang="en-US" sz="3200" dirty="0"/>
              <a:t>On behalf of the SAF/AQ and SQ Master Process Officer “DAF Modernization Process Model (MPM)”</a:t>
            </a:r>
          </a:p>
          <a:p>
            <a:pPr>
              <a:defRPr/>
            </a:pPr>
            <a:r>
              <a:rPr lang="en-US" sz="3200" dirty="0"/>
              <a:t>The model’s maturation, reflecting a broader focus on modernization across processes</a:t>
            </a:r>
          </a:p>
          <a:p>
            <a:pPr>
              <a:defRPr/>
            </a:pPr>
            <a:r>
              <a:rPr lang="en-US" sz="3200" dirty="0"/>
              <a:t>Acquisition as a key component to modernization</a:t>
            </a:r>
            <a:endParaRPr lang="en-US" dirty="0"/>
          </a:p>
        </p:txBody>
      </p:sp>
      <p:sp>
        <p:nvSpPr>
          <p:cNvPr id="75781" name="Slide Number Placeholder 2">
            <a:extLst>
              <a:ext uri="{FF2B5EF4-FFF2-40B4-BE49-F238E27FC236}">
                <a16:creationId xmlns:a16="http://schemas.microsoft.com/office/drawing/2014/main" id="{15DA8732-FDC7-42EA-AA53-DCAE47413E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A9F330-C426-4B7A-B2C1-91568C30637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782" name="Text Box 7">
            <a:extLst>
              <a:ext uri="{FF2B5EF4-FFF2-40B4-BE49-F238E27FC236}">
                <a16:creationId xmlns:a16="http://schemas.microsoft.com/office/drawing/2014/main" id="{48B48189-5B1D-4A5D-B73F-1DFF6C6FAAF6}"/>
              </a:ext>
            </a:extLst>
          </p:cNvPr>
          <p:cNvSpPr txBox="1">
            <a:spLocks noChangeArrowheads="1"/>
          </p:cNvSpPr>
          <p:nvPr/>
        </p:nvSpPr>
        <p:spPr bwMode="auto">
          <a:xfrm>
            <a:off x="722312" y="5887085"/>
            <a:ext cx="7699375"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DAF Modernization Process Model (MPM)</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60429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E5A6FE62-76E2-41B6-BD6A-1FF77A76AF5B}"/>
              </a:ext>
            </a:extLst>
          </p:cNvPr>
          <p:cNvSpPr>
            <a:spLocks noGrp="1" noChangeArrowheads="1"/>
          </p:cNvSpPr>
          <p:nvPr>
            <p:ph type="title"/>
          </p:nvPr>
        </p:nvSpPr>
        <p:spPr/>
        <p:txBody>
          <a:bodyPr/>
          <a:lstStyle/>
          <a:p>
            <a:r>
              <a:rPr lang="en-US" altLang="en-US" sz="4400" dirty="0"/>
              <a:t>Other Updates</a:t>
            </a:r>
          </a:p>
        </p:txBody>
      </p:sp>
      <p:sp>
        <p:nvSpPr>
          <p:cNvPr id="5" name="Content Placeholder 4">
            <a:extLst>
              <a:ext uri="{FF2B5EF4-FFF2-40B4-BE49-F238E27FC236}">
                <a16:creationId xmlns:a16="http://schemas.microsoft.com/office/drawing/2014/main" id="{5DDD78F7-72FB-6448-256F-932A70497461}"/>
              </a:ext>
            </a:extLst>
          </p:cNvPr>
          <p:cNvSpPr>
            <a:spLocks noGrp="1"/>
          </p:cNvSpPr>
          <p:nvPr>
            <p:ph idx="1"/>
          </p:nvPr>
        </p:nvSpPr>
        <p:spPr/>
        <p:txBody>
          <a:bodyPr/>
          <a:lstStyle/>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rPr>
              <a:t>Air Force Life Cycle Management Center (AFLCMC) Standard Process for Supply Chain Risk Management (SCRM), Version 2.0</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rPr>
              <a:t>Air Force Life Cycle Management Center (AFLCMC) Standard Process for Pre-Award Acquisition Strategy (AS) and Request for Proposal (RFP) Development, Version 2.9</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rPr>
              <a:t>Air Force Life Cycle Management Center (AFLCMC) Standard Process for Annual Program Office Cost Estimate, Version 3.4 </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ea typeface="Arial" panose="020B0604020202020204" pitchFamily="34" charset="0"/>
              </a:rPr>
              <a:t>Air Force Technology Development and Transition Strategy Guidebook</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ea typeface="Arial" panose="020B0604020202020204" pitchFamily="34" charset="0"/>
              </a:rPr>
              <a:t>DAU’s A Guide to Program Management Business Processes, Version 1.1</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ea typeface="Arial" panose="020B0604020202020204" pitchFamily="34" charset="0"/>
              </a:rPr>
              <a:t>DoD Product Support Manager Website</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ea typeface="Arial" panose="020B0604020202020204" pitchFamily="34" charset="0"/>
              </a:rPr>
              <a:t>DoD Sole Source Streamlining Toolbox</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ea typeface="Arial" panose="020B0604020202020204" pitchFamily="34" charset="0"/>
              </a:rPr>
              <a:t>Product Support Toolkit</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ea typeface="Arial" panose="020B0604020202020204" pitchFamily="34" charset="0"/>
              </a:rPr>
              <a:t>Requirements for the Acquisition of Digital Capabilities Guidebook</a:t>
            </a:r>
            <a:endParaRPr lang="en-US" sz="1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900" b="0" i="0" u="none" strike="noStrike" kern="1200" dirty="0">
                <a:effectLst/>
                <a:latin typeface="Arial" panose="020B0604020202020204" pitchFamily="34" charset="0"/>
                <a:ea typeface="Arial" panose="020B0604020202020204" pitchFamily="34" charset="0"/>
              </a:rPr>
              <a:t>DoD Life Cycle Sustainment Plan Outline</a:t>
            </a:r>
            <a:endParaRPr lang="en-US" sz="1900" dirty="0"/>
          </a:p>
        </p:txBody>
      </p:sp>
      <p:sp>
        <p:nvSpPr>
          <p:cNvPr id="20482" name="Slide Number Placeholder 2">
            <a:extLst>
              <a:ext uri="{FF2B5EF4-FFF2-40B4-BE49-F238E27FC236}">
                <a16:creationId xmlns:a16="http://schemas.microsoft.com/office/drawing/2014/main" id="{26457DD0-AEC2-4FF2-99AD-B7B3701008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eaLnBrk="0" hangingPunct="0"/>
            <a:fld id="{F806B13A-ED82-4D62-AB2F-336E8ECA6652}" type="slidenum">
              <a:rPr lang="en-US" altLang="en-US" sz="1400" smtClean="0">
                <a:solidFill>
                  <a:schemeClr val="tx1"/>
                </a:solidFill>
              </a:rPr>
              <a:pPr eaLnBrk="0" hangingPunct="0"/>
              <a:t>20</a:t>
            </a:fld>
            <a:endParaRPr lang="en-US" altLang="en-US" sz="1400" dirty="0">
              <a:solidFill>
                <a:schemeClr val="tx1"/>
              </a:solidFill>
            </a:endParaRPr>
          </a:p>
        </p:txBody>
      </p:sp>
      <p:sp>
        <p:nvSpPr>
          <p:cNvPr id="20484" name="Rectangle 3">
            <a:extLst>
              <a:ext uri="{FF2B5EF4-FFF2-40B4-BE49-F238E27FC236}">
                <a16:creationId xmlns:a16="http://schemas.microsoft.com/office/drawing/2014/main" id="{57360986-0CB1-4FD7-B3E5-38FEED5F4051}"/>
              </a:ext>
            </a:extLst>
          </p:cNvPr>
          <p:cNvSpPr>
            <a:spLocks noChangeArrowheads="1"/>
          </p:cNvSpPr>
          <p:nvPr/>
        </p:nvSpPr>
        <p:spPr bwMode="auto">
          <a:xfrm>
            <a:off x="204788" y="1295106"/>
            <a:ext cx="8736012" cy="463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688975" indent="-282575">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914400" lvl="2" indent="0">
              <a:buNone/>
              <a:defRPr/>
            </a:pPr>
            <a:endParaRPr lang="en-US" sz="2400" dirty="0"/>
          </a:p>
        </p:txBody>
      </p:sp>
    </p:spTree>
    <p:extLst>
      <p:ext uri="{BB962C8B-B14F-4D97-AF65-F5344CB8AC3E}">
        <p14:creationId xmlns:p14="http://schemas.microsoft.com/office/powerpoint/2010/main" val="324647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3057-CED1-4153-9153-D1752CA1CBC7}"/>
              </a:ext>
            </a:extLst>
          </p:cNvPr>
          <p:cNvSpPr>
            <a:spLocks noGrp="1"/>
          </p:cNvSpPr>
          <p:nvPr>
            <p:ph type="title"/>
          </p:nvPr>
        </p:nvSpPr>
        <p:spPr/>
        <p:txBody>
          <a:bodyPr/>
          <a:lstStyle/>
          <a:p>
            <a:r>
              <a:rPr lang="en-US" dirty="0"/>
              <a:t>Upcoming Changes</a:t>
            </a:r>
          </a:p>
        </p:txBody>
      </p:sp>
      <p:sp>
        <p:nvSpPr>
          <p:cNvPr id="3" name="Content Placeholder 2">
            <a:extLst>
              <a:ext uri="{FF2B5EF4-FFF2-40B4-BE49-F238E27FC236}">
                <a16:creationId xmlns:a16="http://schemas.microsoft.com/office/drawing/2014/main" id="{9E3296EF-0A01-4FBA-8859-161C4B409B12}"/>
              </a:ext>
            </a:extLst>
          </p:cNvPr>
          <p:cNvSpPr>
            <a:spLocks noGrp="1"/>
          </p:cNvSpPr>
          <p:nvPr>
            <p:ph idx="1"/>
          </p:nvPr>
        </p:nvSpPr>
        <p:spPr>
          <a:xfrm>
            <a:off x="276225" y="1237148"/>
            <a:ext cx="8397875" cy="4952260"/>
          </a:xfrm>
        </p:spPr>
        <p:txBody>
          <a:bodyPr/>
          <a:lstStyle/>
          <a:p>
            <a:r>
              <a:rPr lang="en-US" sz="2400" dirty="0"/>
              <a:t>DAFFARS Update</a:t>
            </a:r>
          </a:p>
          <a:p>
            <a:r>
              <a:rPr lang="en-US" sz="2400" dirty="0"/>
              <a:t>FAR Part 16.505 (Addition to Services Pathway)</a:t>
            </a:r>
          </a:p>
          <a:p>
            <a:r>
              <a:rPr lang="en-US" sz="2400" dirty="0"/>
              <a:t>AMIC Processes (Acquisition Management and Integration Center)</a:t>
            </a:r>
          </a:p>
        </p:txBody>
      </p:sp>
      <p:sp>
        <p:nvSpPr>
          <p:cNvPr id="4" name="Slide Number Placeholder 3">
            <a:extLst>
              <a:ext uri="{FF2B5EF4-FFF2-40B4-BE49-F238E27FC236}">
                <a16:creationId xmlns:a16="http://schemas.microsoft.com/office/drawing/2014/main" id="{79B9127D-717F-4FC0-B270-258351AB44AC}"/>
              </a:ext>
            </a:extLst>
          </p:cNvPr>
          <p:cNvSpPr>
            <a:spLocks noGrp="1"/>
          </p:cNvSpPr>
          <p:nvPr>
            <p:ph type="sldNum" sz="quarter" idx="11"/>
          </p:nvPr>
        </p:nvSpPr>
        <p:spPr/>
        <p:txBody>
          <a:bodyPr/>
          <a:lstStyle/>
          <a:p>
            <a:pPr>
              <a:defRPr/>
            </a:pPr>
            <a:fld id="{709AAF0D-80B8-4830-BB62-FD1EA0B0AFCB}" type="slidenum">
              <a:rPr lang="en-US" altLang="en-US" smtClean="0"/>
              <a:pPr>
                <a:defRPr/>
              </a:pPr>
              <a:t>21</a:t>
            </a:fld>
            <a:endParaRPr lang="en-US" altLang="en-US">
              <a:solidFill>
                <a:schemeClr val="bg2"/>
              </a:solidFill>
            </a:endParaRPr>
          </a:p>
        </p:txBody>
      </p:sp>
    </p:spTree>
    <p:extLst>
      <p:ext uri="{BB962C8B-B14F-4D97-AF65-F5344CB8AC3E}">
        <p14:creationId xmlns:p14="http://schemas.microsoft.com/office/powerpoint/2010/main" val="392303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3057-CED1-4153-9153-D1752CA1CBC7}"/>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79B9127D-717F-4FC0-B270-258351AB44AC}"/>
              </a:ext>
            </a:extLst>
          </p:cNvPr>
          <p:cNvSpPr>
            <a:spLocks noGrp="1"/>
          </p:cNvSpPr>
          <p:nvPr>
            <p:ph type="sldNum" sz="quarter" idx="11"/>
          </p:nvPr>
        </p:nvSpPr>
        <p:spPr/>
        <p:txBody>
          <a:bodyPr/>
          <a:lstStyle/>
          <a:p>
            <a:pPr>
              <a:defRPr/>
            </a:pPr>
            <a:fld id="{709AAF0D-80B8-4830-BB62-FD1EA0B0AFCB}" type="slidenum">
              <a:rPr lang="en-US" altLang="en-US" smtClean="0"/>
              <a:pPr>
                <a:defRPr/>
              </a:pPr>
              <a:t>22</a:t>
            </a:fld>
            <a:endParaRPr lang="en-US" altLang="en-US">
              <a:solidFill>
                <a:schemeClr val="bg2"/>
              </a:solidFill>
            </a:endParaRPr>
          </a:p>
        </p:txBody>
      </p:sp>
    </p:spTree>
    <p:extLst>
      <p:ext uri="{BB962C8B-B14F-4D97-AF65-F5344CB8AC3E}">
        <p14:creationId xmlns:p14="http://schemas.microsoft.com/office/powerpoint/2010/main" val="232205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86A9EFD-3182-4931-9A32-FF0F958574B1}"/>
              </a:ext>
            </a:extLst>
          </p:cNvPr>
          <p:cNvSpPr>
            <a:spLocks noGrp="1" noChangeArrowheads="1"/>
          </p:cNvSpPr>
          <p:nvPr>
            <p:ph type="title"/>
          </p:nvPr>
        </p:nvSpPr>
        <p:spPr>
          <a:xfrm>
            <a:off x="2744788" y="76200"/>
            <a:ext cx="6335712" cy="1143000"/>
          </a:xfrm>
        </p:spPr>
        <p:txBody>
          <a:bodyPr/>
          <a:lstStyle/>
          <a:p>
            <a:r>
              <a:rPr lang="en-US" altLang="en-US" sz="4400" dirty="0"/>
              <a:t>Who Do I Talk To?</a:t>
            </a:r>
          </a:p>
        </p:txBody>
      </p:sp>
      <p:sp>
        <p:nvSpPr>
          <p:cNvPr id="5123" name="Content Placeholder 2">
            <a:extLst>
              <a:ext uri="{FF2B5EF4-FFF2-40B4-BE49-F238E27FC236}">
                <a16:creationId xmlns:a16="http://schemas.microsoft.com/office/drawing/2014/main" id="{7F0FE3BD-369A-4C50-8C7C-346B1F539F1B}"/>
              </a:ext>
            </a:extLst>
          </p:cNvPr>
          <p:cNvSpPr>
            <a:spLocks noGrp="1"/>
          </p:cNvSpPr>
          <p:nvPr>
            <p:ph idx="1"/>
          </p:nvPr>
        </p:nvSpPr>
        <p:spPr>
          <a:xfrm>
            <a:off x="0" y="1137341"/>
            <a:ext cx="9126538" cy="5121275"/>
          </a:xfrm>
        </p:spPr>
        <p:txBody>
          <a:bodyPr/>
          <a:lstStyle/>
          <a:p>
            <a:pPr>
              <a:defRPr/>
            </a:pPr>
            <a:r>
              <a:rPr lang="en-US" sz="2800" dirty="0"/>
              <a:t>If you have questions, comments, or recommendations for improvements</a:t>
            </a:r>
          </a:p>
          <a:p>
            <a:pPr lvl="1">
              <a:defRPr/>
            </a:pPr>
            <a:r>
              <a:rPr lang="en-US" sz="2600" dirty="0"/>
              <a:t>Contact Mr. Brad Ferguson – (720) 333-6707 or </a:t>
            </a:r>
            <a:br>
              <a:rPr lang="en-US" sz="2800" dirty="0"/>
            </a:br>
            <a:r>
              <a:rPr lang="en-US" sz="2600" dirty="0"/>
              <a:t>brad.ferguson.2@us.af.mil</a:t>
            </a:r>
          </a:p>
          <a:p>
            <a:pPr lvl="1">
              <a:defRPr/>
            </a:pPr>
            <a:r>
              <a:rPr lang="en-US" sz="2600"/>
              <a:t>Contact </a:t>
            </a:r>
            <a:r>
              <a:rPr lang="en-US" sz="2600" dirty="0"/>
              <a:t>Allen Farley – (304) 216-6308 or </a:t>
            </a:r>
            <a:r>
              <a:rPr lang="en-US" sz="2600" dirty="0">
                <a:hlinkClick r:id="rId3"/>
              </a:rPr>
              <a:t>allen.farley@sptrm.com</a:t>
            </a:r>
            <a:endParaRPr lang="en-US" sz="2600" dirty="0"/>
          </a:p>
          <a:p>
            <a:pPr lvl="1">
              <a:defRPr/>
            </a:pPr>
            <a:r>
              <a:rPr lang="en-US" sz="2600" dirty="0"/>
              <a:t>Contact J.R. Dotson – (304) 641-1181 or john.dotson@sptrm.com</a:t>
            </a:r>
          </a:p>
          <a:p>
            <a:pPr lvl="1">
              <a:defRPr/>
            </a:pPr>
            <a:r>
              <a:rPr lang="en-US" sz="2600" dirty="0"/>
              <a:t>Contact SAF/AQXP – </a:t>
            </a:r>
            <a:br>
              <a:rPr lang="en-US" sz="2600" dirty="0"/>
            </a:br>
            <a:r>
              <a:rPr lang="en-US" sz="2400" dirty="0"/>
              <a:t>usaf.pentagon.saf-aq.mbx.saf-aqxp-cpi-wkflw@us.af.mil</a:t>
            </a:r>
            <a:br>
              <a:rPr lang="en-US" sz="2600" dirty="0"/>
            </a:br>
            <a:br>
              <a:rPr lang="en-US" sz="2600" dirty="0"/>
            </a:br>
            <a:endParaRPr lang="en-US" sz="2600" dirty="0"/>
          </a:p>
          <a:p>
            <a:pPr>
              <a:defRPr/>
            </a:pPr>
            <a:endParaRPr lang="en-US" dirty="0"/>
          </a:p>
          <a:p>
            <a:pPr marL="0" indent="0">
              <a:buFont typeface="Wingdings" panose="05000000000000000000" pitchFamily="2" charset="2"/>
              <a:buNone/>
              <a:defRPr/>
            </a:pPr>
            <a:endParaRPr lang="en-US" dirty="0"/>
          </a:p>
          <a:p>
            <a:pPr>
              <a:defRPr/>
            </a:pPr>
            <a:endParaRPr lang="en-US" dirty="0"/>
          </a:p>
        </p:txBody>
      </p:sp>
      <p:sp>
        <p:nvSpPr>
          <p:cNvPr id="49157" name="Slide Number Placeholder 2">
            <a:extLst>
              <a:ext uri="{FF2B5EF4-FFF2-40B4-BE49-F238E27FC236}">
                <a16:creationId xmlns:a16="http://schemas.microsoft.com/office/drawing/2014/main" id="{297B7B49-EFB4-40ED-8ED3-4B70F5E257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B8A1C0-4D73-4C69-B960-EF4F5824BA3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925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DDB88A7-DFE7-4448-88A5-13058BDE652E}"/>
              </a:ext>
            </a:extLst>
          </p:cNvPr>
          <p:cNvSpPr>
            <a:spLocks noGrp="1" noChangeArrowheads="1"/>
          </p:cNvSpPr>
          <p:nvPr>
            <p:ph type="title"/>
          </p:nvPr>
        </p:nvSpPr>
        <p:spPr>
          <a:xfrm>
            <a:off x="2417763" y="76200"/>
            <a:ext cx="6335712" cy="1143000"/>
          </a:xfrm>
        </p:spPr>
        <p:txBody>
          <a:bodyPr/>
          <a:lstStyle/>
          <a:p>
            <a:r>
              <a:rPr lang="en-US" altLang="en-US" sz="4400" dirty="0"/>
              <a:t>Update Objectives</a:t>
            </a:r>
          </a:p>
        </p:txBody>
      </p:sp>
      <p:sp>
        <p:nvSpPr>
          <p:cNvPr id="5123" name="Content Placeholder 2">
            <a:extLst>
              <a:ext uri="{FF2B5EF4-FFF2-40B4-BE49-F238E27FC236}">
                <a16:creationId xmlns:a16="http://schemas.microsoft.com/office/drawing/2014/main" id="{C99DE660-BECE-4876-9016-DD1243B87A87}"/>
              </a:ext>
            </a:extLst>
          </p:cNvPr>
          <p:cNvSpPr>
            <a:spLocks noGrp="1"/>
          </p:cNvSpPr>
          <p:nvPr>
            <p:ph idx="1"/>
          </p:nvPr>
        </p:nvSpPr>
        <p:spPr>
          <a:xfrm>
            <a:off x="355600" y="1196975"/>
            <a:ext cx="8131175" cy="3967163"/>
          </a:xfrm>
        </p:spPr>
        <p:txBody>
          <a:bodyPr/>
          <a:lstStyle/>
          <a:p>
            <a:pPr>
              <a:defRPr/>
            </a:pPr>
            <a:r>
              <a:rPr lang="en-US" sz="2400" dirty="0"/>
              <a:t>Versions (Release dates) </a:t>
            </a:r>
          </a:p>
          <a:p>
            <a:pPr lvl="1">
              <a:defRPr/>
            </a:pPr>
            <a:r>
              <a:rPr lang="en-US" sz="2400" dirty="0"/>
              <a:t>14.5 (30 Aug 24)</a:t>
            </a:r>
          </a:p>
          <a:p>
            <a:pPr lvl="1">
              <a:defRPr/>
            </a:pPr>
            <a:r>
              <a:rPr lang="en-US" sz="2400" dirty="0"/>
              <a:t>14.6 (30 Sept 24)</a:t>
            </a:r>
          </a:p>
          <a:p>
            <a:pPr>
              <a:defRPr/>
            </a:pPr>
            <a:r>
              <a:rPr lang="en-US" sz="2400" dirty="0"/>
              <a:t>Major Updates</a:t>
            </a:r>
          </a:p>
          <a:p>
            <a:pPr lvl="1">
              <a:defRPr/>
            </a:pPr>
            <a:r>
              <a:rPr lang="en-US" sz="2400" dirty="0"/>
              <a:t>Research Other Transactions</a:t>
            </a:r>
          </a:p>
          <a:p>
            <a:pPr lvl="1">
              <a:defRPr/>
            </a:pPr>
            <a:r>
              <a:rPr lang="en-US" sz="2400" dirty="0"/>
              <a:t>AFLCMC Standard Process Packaging (PHS&amp;T) </a:t>
            </a:r>
          </a:p>
          <a:p>
            <a:pPr lvl="1">
              <a:defRPr/>
            </a:pPr>
            <a:r>
              <a:rPr lang="en-US" sz="2400" dirty="0"/>
              <a:t>Landing Pages</a:t>
            </a:r>
          </a:p>
          <a:p>
            <a:pPr>
              <a:defRPr/>
            </a:pPr>
            <a:endParaRPr lang="en-US" sz="2400" dirty="0"/>
          </a:p>
        </p:txBody>
      </p:sp>
      <p:sp>
        <p:nvSpPr>
          <p:cNvPr id="18436" name="Slide Number Placeholder 2">
            <a:extLst>
              <a:ext uri="{FF2B5EF4-FFF2-40B4-BE49-F238E27FC236}">
                <a16:creationId xmlns:a16="http://schemas.microsoft.com/office/drawing/2014/main" id="{59DFDFCE-A631-47C1-AA42-B30A42BAD2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23B9C7-8607-45DC-B6AE-90F37014F22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DDB88A7-DFE7-4448-88A5-13058BDE652E}"/>
              </a:ext>
            </a:extLst>
          </p:cNvPr>
          <p:cNvSpPr>
            <a:spLocks noGrp="1" noChangeArrowheads="1"/>
          </p:cNvSpPr>
          <p:nvPr>
            <p:ph type="title"/>
          </p:nvPr>
        </p:nvSpPr>
        <p:spPr>
          <a:xfrm>
            <a:off x="2417763" y="76200"/>
            <a:ext cx="6335712" cy="1143000"/>
          </a:xfrm>
        </p:spPr>
        <p:txBody>
          <a:bodyPr/>
          <a:lstStyle/>
          <a:p>
            <a:r>
              <a:rPr lang="en-US" altLang="en-US" sz="4400" dirty="0"/>
              <a:t>Update Objectives</a:t>
            </a:r>
          </a:p>
        </p:txBody>
      </p:sp>
      <p:sp>
        <p:nvSpPr>
          <p:cNvPr id="5123" name="Content Placeholder 2">
            <a:extLst>
              <a:ext uri="{FF2B5EF4-FFF2-40B4-BE49-F238E27FC236}">
                <a16:creationId xmlns:a16="http://schemas.microsoft.com/office/drawing/2014/main" id="{C99DE660-BECE-4876-9016-DD1243B87A87}"/>
              </a:ext>
            </a:extLst>
          </p:cNvPr>
          <p:cNvSpPr>
            <a:spLocks noGrp="1"/>
          </p:cNvSpPr>
          <p:nvPr>
            <p:ph idx="1"/>
          </p:nvPr>
        </p:nvSpPr>
        <p:spPr>
          <a:xfrm>
            <a:off x="355600" y="1196975"/>
            <a:ext cx="8131175" cy="3967163"/>
          </a:xfrm>
        </p:spPr>
        <p:txBody>
          <a:bodyPr/>
          <a:lstStyle/>
          <a:p>
            <a:pPr>
              <a:defRPr/>
            </a:pPr>
            <a:r>
              <a:rPr lang="en-US" sz="2400" dirty="0"/>
              <a:t>Minor Updates</a:t>
            </a:r>
          </a:p>
          <a:p>
            <a:pPr lvl="1">
              <a:defRPr/>
            </a:pPr>
            <a:r>
              <a:rPr lang="en-US" sz="2400" dirty="0"/>
              <a:t>Logistics Health Assessment </a:t>
            </a:r>
          </a:p>
          <a:p>
            <a:pPr lvl="1">
              <a:defRPr/>
            </a:pPr>
            <a:r>
              <a:rPr lang="en-US" sz="2400" dirty="0"/>
              <a:t>Contracts </a:t>
            </a:r>
          </a:p>
          <a:p>
            <a:pPr lvl="1">
              <a:defRPr/>
            </a:pPr>
            <a:r>
              <a:rPr lang="en-US" sz="2400" dirty="0"/>
              <a:t>Mange Contract Data </a:t>
            </a:r>
          </a:p>
          <a:p>
            <a:pPr lvl="1">
              <a:defRPr/>
            </a:pPr>
            <a:r>
              <a:rPr lang="en-US" sz="2400" dirty="0"/>
              <a:t>Independent Logistics Assessment (ILA) </a:t>
            </a:r>
          </a:p>
          <a:p>
            <a:pPr lvl="1">
              <a:defRPr/>
            </a:pPr>
            <a:r>
              <a:rPr lang="en-US" sz="2400" dirty="0"/>
              <a:t>Address Modular Open Systems Approach</a:t>
            </a:r>
          </a:p>
          <a:p>
            <a:pPr>
              <a:defRPr/>
            </a:pPr>
            <a:r>
              <a:rPr lang="en-US" sz="2400" dirty="0"/>
              <a:t>Other Updates</a:t>
            </a:r>
          </a:p>
          <a:p>
            <a:pPr>
              <a:defRPr/>
            </a:pPr>
            <a:r>
              <a:rPr lang="en-US" sz="2400" dirty="0"/>
              <a:t>Upcoming Changes </a:t>
            </a:r>
          </a:p>
          <a:p>
            <a:pPr>
              <a:defRPr/>
            </a:pPr>
            <a:r>
              <a:rPr lang="en-US" sz="2400" dirty="0"/>
              <a:t>Questions and comments</a:t>
            </a:r>
            <a:endParaRPr lang="en-US" dirty="0"/>
          </a:p>
        </p:txBody>
      </p:sp>
      <p:sp>
        <p:nvSpPr>
          <p:cNvPr id="18436" name="Slide Number Placeholder 2">
            <a:extLst>
              <a:ext uri="{FF2B5EF4-FFF2-40B4-BE49-F238E27FC236}">
                <a16:creationId xmlns:a16="http://schemas.microsoft.com/office/drawing/2014/main" id="{59DFDFCE-A631-47C1-AA42-B30A42BAD2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rgbClr val="660066"/>
                </a:solidFill>
                <a:latin typeface="Arial" panose="020B0604020202020204" pitchFamily="34" charset="0"/>
              </a:defRPr>
            </a:lvl1pPr>
            <a:lvl2pPr marL="742950" indent="-285750">
              <a:defRPr sz="800">
                <a:solidFill>
                  <a:srgbClr val="660066"/>
                </a:solidFill>
                <a:latin typeface="Arial" panose="020B0604020202020204" pitchFamily="34" charset="0"/>
              </a:defRPr>
            </a:lvl2pPr>
            <a:lvl3pPr marL="1143000" indent="-228600">
              <a:defRPr sz="800">
                <a:solidFill>
                  <a:srgbClr val="660066"/>
                </a:solidFill>
                <a:latin typeface="Arial" panose="020B0604020202020204" pitchFamily="34" charset="0"/>
              </a:defRPr>
            </a:lvl3pPr>
            <a:lvl4pPr marL="1600200" indent="-228600">
              <a:defRPr sz="800">
                <a:solidFill>
                  <a:srgbClr val="660066"/>
                </a:solidFill>
                <a:latin typeface="Arial" panose="020B0604020202020204" pitchFamily="34" charset="0"/>
              </a:defRPr>
            </a:lvl4pPr>
            <a:lvl5pPr marL="2057400" indent="-228600">
              <a:defRPr sz="800">
                <a:solidFill>
                  <a:srgbClr val="660066"/>
                </a:solidFill>
                <a:latin typeface="Arial" panose="020B0604020202020204" pitchFamily="34" charset="0"/>
              </a:defRPr>
            </a:lvl5pPr>
            <a:lvl6pPr marL="2514600" indent="-228600" eaLnBrk="0" fontAlgn="base" hangingPunct="0">
              <a:spcBef>
                <a:spcPct val="0"/>
              </a:spcBef>
              <a:spcAft>
                <a:spcPct val="0"/>
              </a:spcAft>
              <a:defRPr sz="800">
                <a:solidFill>
                  <a:srgbClr val="660066"/>
                </a:solidFill>
                <a:latin typeface="Arial" panose="020B0604020202020204" pitchFamily="34" charset="0"/>
              </a:defRPr>
            </a:lvl6pPr>
            <a:lvl7pPr marL="2971800" indent="-228600" eaLnBrk="0" fontAlgn="base" hangingPunct="0">
              <a:spcBef>
                <a:spcPct val="0"/>
              </a:spcBef>
              <a:spcAft>
                <a:spcPct val="0"/>
              </a:spcAft>
              <a:defRPr sz="800">
                <a:solidFill>
                  <a:srgbClr val="660066"/>
                </a:solidFill>
                <a:latin typeface="Arial" panose="020B0604020202020204" pitchFamily="34" charset="0"/>
              </a:defRPr>
            </a:lvl7pPr>
            <a:lvl8pPr marL="3429000" indent="-228600" eaLnBrk="0" fontAlgn="base" hangingPunct="0">
              <a:spcBef>
                <a:spcPct val="0"/>
              </a:spcBef>
              <a:spcAft>
                <a:spcPct val="0"/>
              </a:spcAft>
              <a:defRPr sz="800">
                <a:solidFill>
                  <a:srgbClr val="660066"/>
                </a:solidFill>
                <a:latin typeface="Arial" panose="020B0604020202020204" pitchFamily="34" charset="0"/>
              </a:defRPr>
            </a:lvl8pPr>
            <a:lvl9pPr marL="3886200" indent="-228600" eaLnBrk="0" fontAlgn="base" hangingPunct="0">
              <a:spcBef>
                <a:spcPct val="0"/>
              </a:spcBef>
              <a:spcAft>
                <a:spcPct val="0"/>
              </a:spcAft>
              <a:defRPr sz="800">
                <a:solidFill>
                  <a:srgbClr val="660066"/>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23B9C7-8607-45DC-B6AE-90F37014F22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302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5C4-374D-AEFD-7574-CE0FCDFBCC6C}"/>
              </a:ext>
            </a:extLst>
          </p:cNvPr>
          <p:cNvSpPr>
            <a:spLocks noGrp="1"/>
          </p:cNvSpPr>
          <p:nvPr>
            <p:ph type="title"/>
          </p:nvPr>
        </p:nvSpPr>
        <p:spPr/>
        <p:txBody>
          <a:bodyPr/>
          <a:lstStyle/>
          <a:p>
            <a:r>
              <a:rPr lang="en-US" dirty="0"/>
              <a:t>Execute Other Transaction Authorities (OTA)</a:t>
            </a:r>
          </a:p>
        </p:txBody>
      </p:sp>
      <p:sp>
        <p:nvSpPr>
          <p:cNvPr id="3" name="Content Placeholder 2">
            <a:extLst>
              <a:ext uri="{FF2B5EF4-FFF2-40B4-BE49-F238E27FC236}">
                <a16:creationId xmlns:a16="http://schemas.microsoft.com/office/drawing/2014/main" id="{B03A98AF-D29E-BB58-7C7A-ED091449AC18}"/>
              </a:ext>
            </a:extLst>
          </p:cNvPr>
          <p:cNvSpPr>
            <a:spLocks noGrp="1"/>
          </p:cNvSpPr>
          <p:nvPr>
            <p:ph idx="1"/>
          </p:nvPr>
        </p:nvSpPr>
        <p:spPr>
          <a:xfrm>
            <a:off x="1350170" y="1811277"/>
            <a:ext cx="6298406" cy="3804756"/>
          </a:xfrm>
        </p:spPr>
        <p:txBody>
          <a:bodyPr/>
          <a:lstStyle/>
          <a:p>
            <a:pPr marL="0" indent="0">
              <a:buNone/>
            </a:pPr>
            <a:endParaRPr lang="en-US" b="0" dirty="0">
              <a:ea typeface="+mn-lt"/>
              <a:cs typeface="+mn-lt"/>
            </a:endParaRPr>
          </a:p>
          <a:p>
            <a:endParaRPr lang="en-US" sz="1800" b="0" dirty="0"/>
          </a:p>
          <a:p>
            <a:endParaRPr lang="en-US" dirty="0">
              <a:cs typeface="Arial"/>
            </a:endParaRPr>
          </a:p>
        </p:txBody>
      </p:sp>
      <p:sp>
        <p:nvSpPr>
          <p:cNvPr id="4" name="Slide Number Placeholder 3">
            <a:extLst>
              <a:ext uri="{FF2B5EF4-FFF2-40B4-BE49-F238E27FC236}">
                <a16:creationId xmlns:a16="http://schemas.microsoft.com/office/drawing/2014/main" id="{43AF0DEF-DA78-04CA-397E-2C9D03302A73}"/>
              </a:ext>
            </a:extLst>
          </p:cNvPr>
          <p:cNvSpPr>
            <a:spLocks noGrp="1"/>
          </p:cNvSpPr>
          <p:nvPr>
            <p:ph type="sldNum" sz="quarter" idx="11"/>
          </p:nvPr>
        </p:nvSpPr>
        <p:spPr bwMode="auto">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defRPr sz="750" kern="1200">
                <a:solidFill>
                  <a:srgbClr val="7F7F7F"/>
                </a:solidFill>
                <a:latin typeface="Arial" panose="020B0604020202020204" pitchFamily="34" charset="0"/>
                <a:ea typeface="+mn-ea"/>
                <a:cs typeface="+mn-cs"/>
              </a:defRPr>
            </a:lvl1pPr>
            <a:lvl2pPr marL="3429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5pPr>
            <a:lvl6pPr marL="1714500" algn="l" defTabSz="685800" rtl="0" eaLnBrk="1" latinLnBrk="0" hangingPunct="1">
              <a:defRPr sz="1050" kern="1200">
                <a:solidFill>
                  <a:schemeClr val="tx1"/>
                </a:solidFill>
                <a:latin typeface="Arial" panose="020B0604020202020204" pitchFamily="34" charset="0"/>
                <a:ea typeface="+mn-ea"/>
                <a:cs typeface="+mn-cs"/>
              </a:defRPr>
            </a:lvl6pPr>
            <a:lvl7pPr marL="2057400" algn="l" defTabSz="685800" rtl="0" eaLnBrk="1" latinLnBrk="0" hangingPunct="1">
              <a:defRPr sz="1050" kern="1200">
                <a:solidFill>
                  <a:schemeClr val="tx1"/>
                </a:solidFill>
                <a:latin typeface="Arial" panose="020B0604020202020204" pitchFamily="34" charset="0"/>
                <a:ea typeface="+mn-ea"/>
                <a:cs typeface="+mn-cs"/>
              </a:defRPr>
            </a:lvl7pPr>
            <a:lvl8pPr marL="2400300" algn="l" defTabSz="685800" rtl="0" eaLnBrk="1" latinLnBrk="0" hangingPunct="1">
              <a:defRPr sz="1050" kern="1200">
                <a:solidFill>
                  <a:schemeClr val="tx1"/>
                </a:solidFill>
                <a:latin typeface="Arial" panose="020B0604020202020204" pitchFamily="34" charset="0"/>
                <a:ea typeface="+mn-ea"/>
                <a:cs typeface="+mn-cs"/>
              </a:defRPr>
            </a:lvl8pPr>
            <a:lvl9pPr marL="2743200" algn="l" defTabSz="685800" rtl="0" eaLnBrk="1" latinLnBrk="0" hangingPunct="1">
              <a:defRPr sz="1050" kern="1200">
                <a:solidFill>
                  <a:schemeClr val="tx1"/>
                </a:solidFill>
                <a:latin typeface="Arial" panose="020B0604020202020204" pitchFamily="34" charset="0"/>
                <a:ea typeface="+mn-ea"/>
                <a:cs typeface="+mn-cs"/>
              </a:defRPr>
            </a:lvl9pPr>
          </a:lstStyle>
          <a:p>
            <a:pPr>
              <a:defRPr/>
            </a:pPr>
            <a:fld id="{0CBDF859-B77C-4932-B7B0-12C49A93E314}" type="slidenum">
              <a:rPr lang="en-US" altLang="en-US"/>
              <a:pPr>
                <a:defRPr/>
              </a:pPr>
              <a:t>5</a:t>
            </a:fld>
            <a:endParaRPr lang="en-US" altLang="en-US" dirty="0">
              <a:solidFill>
                <a:srgbClr val="808080"/>
              </a:solidFill>
            </a:endParaRPr>
          </a:p>
        </p:txBody>
      </p:sp>
      <p:sp>
        <p:nvSpPr>
          <p:cNvPr id="5" name="Rectangle 4">
            <a:extLst>
              <a:ext uri="{FF2B5EF4-FFF2-40B4-BE49-F238E27FC236}">
                <a16:creationId xmlns:a16="http://schemas.microsoft.com/office/drawing/2014/main" id="{3A3F1E2A-0C3E-A48F-7FA2-DE498F86DE84}"/>
              </a:ext>
            </a:extLst>
          </p:cNvPr>
          <p:cNvSpPr/>
          <p:nvPr/>
        </p:nvSpPr>
        <p:spPr bwMode="auto">
          <a:xfrm>
            <a:off x="5378251" y="3559290"/>
            <a:ext cx="1903495" cy="11576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1F2D6044-2946-5250-E8B5-F37EB21C2B4A}"/>
              </a:ext>
            </a:extLst>
          </p:cNvPr>
          <p:cNvSpPr/>
          <p:nvPr/>
        </p:nvSpPr>
        <p:spPr bwMode="auto">
          <a:xfrm>
            <a:off x="2050142" y="3600079"/>
            <a:ext cx="1903495" cy="111688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9" name="Picture 8" descr="A screenshot of a computer screen&#10;&#10;Description automatically generated">
            <a:extLst>
              <a:ext uri="{FF2B5EF4-FFF2-40B4-BE49-F238E27FC236}">
                <a16:creationId xmlns:a16="http://schemas.microsoft.com/office/drawing/2014/main" id="{B2D755D4-E889-CBB9-B021-B067E712E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525"/>
            <a:ext cx="9144000" cy="4378950"/>
          </a:xfrm>
          <a:prstGeom prst="rect">
            <a:avLst/>
          </a:prstGeom>
        </p:spPr>
      </p:pic>
      <p:sp>
        <p:nvSpPr>
          <p:cNvPr id="10" name="Rectangle 9">
            <a:extLst>
              <a:ext uri="{FF2B5EF4-FFF2-40B4-BE49-F238E27FC236}">
                <a16:creationId xmlns:a16="http://schemas.microsoft.com/office/drawing/2014/main" id="{05664EBA-9656-E113-B410-DA0636260BF7}"/>
              </a:ext>
            </a:extLst>
          </p:cNvPr>
          <p:cNvSpPr/>
          <p:nvPr/>
        </p:nvSpPr>
        <p:spPr bwMode="auto">
          <a:xfrm>
            <a:off x="5493918" y="3123094"/>
            <a:ext cx="2142935" cy="11576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6839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5C4-374D-AEFD-7574-CE0FCDFBCC6C}"/>
              </a:ext>
            </a:extLst>
          </p:cNvPr>
          <p:cNvSpPr>
            <a:spLocks noGrp="1"/>
          </p:cNvSpPr>
          <p:nvPr>
            <p:ph type="title"/>
          </p:nvPr>
        </p:nvSpPr>
        <p:spPr/>
        <p:txBody>
          <a:bodyPr/>
          <a:lstStyle/>
          <a:p>
            <a:r>
              <a:rPr lang="en-US" dirty="0"/>
              <a:t>Execute Other Transaction for a Research Project</a:t>
            </a:r>
          </a:p>
        </p:txBody>
      </p:sp>
      <p:sp>
        <p:nvSpPr>
          <p:cNvPr id="3" name="Content Placeholder 2">
            <a:extLst>
              <a:ext uri="{FF2B5EF4-FFF2-40B4-BE49-F238E27FC236}">
                <a16:creationId xmlns:a16="http://schemas.microsoft.com/office/drawing/2014/main" id="{B03A98AF-D29E-BB58-7C7A-ED091449AC18}"/>
              </a:ext>
            </a:extLst>
          </p:cNvPr>
          <p:cNvSpPr>
            <a:spLocks noGrp="1"/>
          </p:cNvSpPr>
          <p:nvPr>
            <p:ph idx="1"/>
          </p:nvPr>
        </p:nvSpPr>
        <p:spPr>
          <a:xfrm>
            <a:off x="1350170" y="1811277"/>
            <a:ext cx="6298406" cy="3804756"/>
          </a:xfrm>
        </p:spPr>
        <p:txBody>
          <a:bodyPr/>
          <a:lstStyle/>
          <a:p>
            <a:pPr marL="0" indent="0">
              <a:buNone/>
            </a:pPr>
            <a:endParaRPr lang="en-US" b="0" dirty="0">
              <a:ea typeface="+mn-lt"/>
              <a:cs typeface="+mn-lt"/>
            </a:endParaRPr>
          </a:p>
          <a:p>
            <a:endParaRPr lang="en-US" sz="1800" b="0" dirty="0"/>
          </a:p>
          <a:p>
            <a:endParaRPr lang="en-US" dirty="0">
              <a:cs typeface="Arial"/>
            </a:endParaRPr>
          </a:p>
        </p:txBody>
      </p:sp>
      <p:sp>
        <p:nvSpPr>
          <p:cNvPr id="4" name="Slide Number Placeholder 3">
            <a:extLst>
              <a:ext uri="{FF2B5EF4-FFF2-40B4-BE49-F238E27FC236}">
                <a16:creationId xmlns:a16="http://schemas.microsoft.com/office/drawing/2014/main" id="{43AF0DEF-DA78-04CA-397E-2C9D03302A73}"/>
              </a:ext>
            </a:extLst>
          </p:cNvPr>
          <p:cNvSpPr>
            <a:spLocks noGrp="1"/>
          </p:cNvSpPr>
          <p:nvPr>
            <p:ph type="sldNum" sz="quarter" idx="11"/>
          </p:nvPr>
        </p:nvSpPr>
        <p:spPr bwMode="auto">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defRPr sz="750" kern="1200">
                <a:solidFill>
                  <a:srgbClr val="7F7F7F"/>
                </a:solidFill>
                <a:latin typeface="Arial" panose="020B0604020202020204" pitchFamily="34" charset="0"/>
                <a:ea typeface="+mn-ea"/>
                <a:cs typeface="+mn-cs"/>
              </a:defRPr>
            </a:lvl1pPr>
            <a:lvl2pPr marL="3429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5pPr>
            <a:lvl6pPr marL="1714500" algn="l" defTabSz="685800" rtl="0" eaLnBrk="1" latinLnBrk="0" hangingPunct="1">
              <a:defRPr sz="1050" kern="1200">
                <a:solidFill>
                  <a:schemeClr val="tx1"/>
                </a:solidFill>
                <a:latin typeface="Arial" panose="020B0604020202020204" pitchFamily="34" charset="0"/>
                <a:ea typeface="+mn-ea"/>
                <a:cs typeface="+mn-cs"/>
              </a:defRPr>
            </a:lvl6pPr>
            <a:lvl7pPr marL="2057400" algn="l" defTabSz="685800" rtl="0" eaLnBrk="1" latinLnBrk="0" hangingPunct="1">
              <a:defRPr sz="1050" kern="1200">
                <a:solidFill>
                  <a:schemeClr val="tx1"/>
                </a:solidFill>
                <a:latin typeface="Arial" panose="020B0604020202020204" pitchFamily="34" charset="0"/>
                <a:ea typeface="+mn-ea"/>
                <a:cs typeface="+mn-cs"/>
              </a:defRPr>
            </a:lvl7pPr>
            <a:lvl8pPr marL="2400300" algn="l" defTabSz="685800" rtl="0" eaLnBrk="1" latinLnBrk="0" hangingPunct="1">
              <a:defRPr sz="1050" kern="1200">
                <a:solidFill>
                  <a:schemeClr val="tx1"/>
                </a:solidFill>
                <a:latin typeface="Arial" panose="020B0604020202020204" pitchFamily="34" charset="0"/>
                <a:ea typeface="+mn-ea"/>
                <a:cs typeface="+mn-cs"/>
              </a:defRPr>
            </a:lvl8pPr>
            <a:lvl9pPr marL="2743200" algn="l" defTabSz="685800" rtl="0" eaLnBrk="1" latinLnBrk="0" hangingPunct="1">
              <a:defRPr sz="1050" kern="1200">
                <a:solidFill>
                  <a:schemeClr val="tx1"/>
                </a:solidFill>
                <a:latin typeface="Arial" panose="020B0604020202020204" pitchFamily="34" charset="0"/>
                <a:ea typeface="+mn-ea"/>
                <a:cs typeface="+mn-cs"/>
              </a:defRPr>
            </a:lvl9pPr>
          </a:lstStyle>
          <a:p>
            <a:pPr>
              <a:defRPr/>
            </a:pPr>
            <a:fld id="{0CBDF859-B77C-4932-B7B0-12C49A93E314}" type="slidenum">
              <a:rPr lang="en-US" altLang="en-US"/>
              <a:pPr>
                <a:defRPr/>
              </a:pPr>
              <a:t>6</a:t>
            </a:fld>
            <a:endParaRPr lang="en-US" altLang="en-US" dirty="0">
              <a:solidFill>
                <a:srgbClr val="808080"/>
              </a:solidFill>
            </a:endParaRPr>
          </a:p>
        </p:txBody>
      </p:sp>
      <p:pic>
        <p:nvPicPr>
          <p:cNvPr id="8" name="Picture 7" descr="A diagram of a process model&#10;&#10;Description automatically generated">
            <a:extLst>
              <a:ext uri="{FF2B5EF4-FFF2-40B4-BE49-F238E27FC236}">
                <a16:creationId xmlns:a16="http://schemas.microsoft.com/office/drawing/2014/main" id="{9272EBDD-E40F-D196-FB41-57DAB3503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9233"/>
            <a:ext cx="9144000" cy="4127020"/>
          </a:xfrm>
          <a:prstGeom prst="rect">
            <a:avLst/>
          </a:prstGeom>
        </p:spPr>
      </p:pic>
      <p:sp>
        <p:nvSpPr>
          <p:cNvPr id="5" name="Rectangle 4">
            <a:extLst>
              <a:ext uri="{FF2B5EF4-FFF2-40B4-BE49-F238E27FC236}">
                <a16:creationId xmlns:a16="http://schemas.microsoft.com/office/drawing/2014/main" id="{3A3F1E2A-0C3E-A48F-7FA2-DE498F86DE84}"/>
              </a:ext>
            </a:extLst>
          </p:cNvPr>
          <p:cNvSpPr/>
          <p:nvPr/>
        </p:nvSpPr>
        <p:spPr bwMode="auto">
          <a:xfrm>
            <a:off x="5378251" y="3559290"/>
            <a:ext cx="1903495" cy="11576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1F2D6044-2946-5250-E8B5-F37EB21C2B4A}"/>
              </a:ext>
            </a:extLst>
          </p:cNvPr>
          <p:cNvSpPr/>
          <p:nvPr/>
        </p:nvSpPr>
        <p:spPr bwMode="auto">
          <a:xfrm>
            <a:off x="2050142" y="3600079"/>
            <a:ext cx="1903495" cy="111688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411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project&#10;&#10;Description automatically generated">
            <a:extLst>
              <a:ext uri="{FF2B5EF4-FFF2-40B4-BE49-F238E27FC236}">
                <a16:creationId xmlns:a16="http://schemas.microsoft.com/office/drawing/2014/main" id="{A91183BF-CD3C-22BD-2F21-508B2DBEB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673"/>
            <a:ext cx="9144000" cy="4381598"/>
          </a:xfrm>
          <a:prstGeom prst="rect">
            <a:avLst/>
          </a:prstGeom>
        </p:spPr>
      </p:pic>
      <p:sp>
        <p:nvSpPr>
          <p:cNvPr id="2" name="Title 1">
            <a:extLst>
              <a:ext uri="{FF2B5EF4-FFF2-40B4-BE49-F238E27FC236}">
                <a16:creationId xmlns:a16="http://schemas.microsoft.com/office/drawing/2014/main" id="{F49BF5C4-374D-AEFD-7574-CE0FCDFBCC6C}"/>
              </a:ext>
            </a:extLst>
          </p:cNvPr>
          <p:cNvSpPr>
            <a:spLocks noGrp="1"/>
          </p:cNvSpPr>
          <p:nvPr>
            <p:ph type="title"/>
          </p:nvPr>
        </p:nvSpPr>
        <p:spPr/>
        <p:txBody>
          <a:bodyPr/>
          <a:lstStyle/>
          <a:p>
            <a:r>
              <a:rPr lang="en-US" sz="3200" dirty="0"/>
              <a:t>Conduct Execution for Other Transaction for a Research Project</a:t>
            </a:r>
          </a:p>
        </p:txBody>
      </p:sp>
      <p:sp>
        <p:nvSpPr>
          <p:cNvPr id="3" name="Content Placeholder 2">
            <a:extLst>
              <a:ext uri="{FF2B5EF4-FFF2-40B4-BE49-F238E27FC236}">
                <a16:creationId xmlns:a16="http://schemas.microsoft.com/office/drawing/2014/main" id="{B03A98AF-D29E-BB58-7C7A-ED091449AC18}"/>
              </a:ext>
            </a:extLst>
          </p:cNvPr>
          <p:cNvSpPr>
            <a:spLocks noGrp="1"/>
          </p:cNvSpPr>
          <p:nvPr>
            <p:ph idx="1"/>
          </p:nvPr>
        </p:nvSpPr>
        <p:spPr>
          <a:xfrm>
            <a:off x="1350170" y="1811277"/>
            <a:ext cx="6298406" cy="3804756"/>
          </a:xfrm>
        </p:spPr>
        <p:txBody>
          <a:bodyPr/>
          <a:lstStyle/>
          <a:p>
            <a:pPr marL="0" indent="0">
              <a:buNone/>
            </a:pPr>
            <a:endParaRPr lang="en-US" b="0" dirty="0">
              <a:ea typeface="+mn-lt"/>
              <a:cs typeface="+mn-lt"/>
            </a:endParaRPr>
          </a:p>
          <a:p>
            <a:endParaRPr lang="en-US" sz="1800" b="0" dirty="0"/>
          </a:p>
          <a:p>
            <a:endParaRPr lang="en-US" dirty="0">
              <a:cs typeface="Arial"/>
            </a:endParaRPr>
          </a:p>
        </p:txBody>
      </p:sp>
      <p:sp>
        <p:nvSpPr>
          <p:cNvPr id="4" name="Slide Number Placeholder 3">
            <a:extLst>
              <a:ext uri="{FF2B5EF4-FFF2-40B4-BE49-F238E27FC236}">
                <a16:creationId xmlns:a16="http://schemas.microsoft.com/office/drawing/2014/main" id="{43AF0DEF-DA78-04CA-397E-2C9D03302A73}"/>
              </a:ext>
            </a:extLst>
          </p:cNvPr>
          <p:cNvSpPr>
            <a:spLocks noGrp="1"/>
          </p:cNvSpPr>
          <p:nvPr>
            <p:ph type="sldNum" sz="quarter" idx="11"/>
          </p:nvPr>
        </p:nvSpPr>
        <p:spPr bwMode="auto">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defRPr sz="750" kern="1200">
                <a:solidFill>
                  <a:srgbClr val="7F7F7F"/>
                </a:solidFill>
                <a:latin typeface="Arial" panose="020B0604020202020204" pitchFamily="34" charset="0"/>
                <a:ea typeface="+mn-ea"/>
                <a:cs typeface="+mn-cs"/>
              </a:defRPr>
            </a:lvl1pPr>
            <a:lvl2pPr marL="3429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5pPr>
            <a:lvl6pPr marL="1714500" algn="l" defTabSz="685800" rtl="0" eaLnBrk="1" latinLnBrk="0" hangingPunct="1">
              <a:defRPr sz="1050" kern="1200">
                <a:solidFill>
                  <a:schemeClr val="tx1"/>
                </a:solidFill>
                <a:latin typeface="Arial" panose="020B0604020202020204" pitchFamily="34" charset="0"/>
                <a:ea typeface="+mn-ea"/>
                <a:cs typeface="+mn-cs"/>
              </a:defRPr>
            </a:lvl6pPr>
            <a:lvl7pPr marL="2057400" algn="l" defTabSz="685800" rtl="0" eaLnBrk="1" latinLnBrk="0" hangingPunct="1">
              <a:defRPr sz="1050" kern="1200">
                <a:solidFill>
                  <a:schemeClr val="tx1"/>
                </a:solidFill>
                <a:latin typeface="Arial" panose="020B0604020202020204" pitchFamily="34" charset="0"/>
                <a:ea typeface="+mn-ea"/>
                <a:cs typeface="+mn-cs"/>
              </a:defRPr>
            </a:lvl7pPr>
            <a:lvl8pPr marL="2400300" algn="l" defTabSz="685800" rtl="0" eaLnBrk="1" latinLnBrk="0" hangingPunct="1">
              <a:defRPr sz="1050" kern="1200">
                <a:solidFill>
                  <a:schemeClr val="tx1"/>
                </a:solidFill>
                <a:latin typeface="Arial" panose="020B0604020202020204" pitchFamily="34" charset="0"/>
                <a:ea typeface="+mn-ea"/>
                <a:cs typeface="+mn-cs"/>
              </a:defRPr>
            </a:lvl8pPr>
            <a:lvl9pPr marL="2743200" algn="l" defTabSz="685800" rtl="0" eaLnBrk="1" latinLnBrk="0" hangingPunct="1">
              <a:defRPr sz="1050" kern="1200">
                <a:solidFill>
                  <a:schemeClr val="tx1"/>
                </a:solidFill>
                <a:latin typeface="Arial" panose="020B0604020202020204" pitchFamily="34" charset="0"/>
                <a:ea typeface="+mn-ea"/>
                <a:cs typeface="+mn-cs"/>
              </a:defRPr>
            </a:lvl9pPr>
          </a:lstStyle>
          <a:p>
            <a:pPr>
              <a:defRPr/>
            </a:pPr>
            <a:fld id="{0CBDF859-B77C-4932-B7B0-12C49A93E314}" type="slidenum">
              <a:rPr lang="en-US" altLang="en-US"/>
              <a:pPr>
                <a:defRPr/>
              </a:pPr>
              <a:t>7</a:t>
            </a:fld>
            <a:endParaRPr lang="en-US" altLang="en-US" dirty="0">
              <a:solidFill>
                <a:srgbClr val="808080"/>
              </a:solidFill>
            </a:endParaRPr>
          </a:p>
        </p:txBody>
      </p:sp>
      <p:sp>
        <p:nvSpPr>
          <p:cNvPr id="5" name="Rectangle 4">
            <a:extLst>
              <a:ext uri="{FF2B5EF4-FFF2-40B4-BE49-F238E27FC236}">
                <a16:creationId xmlns:a16="http://schemas.microsoft.com/office/drawing/2014/main" id="{3A3F1E2A-0C3E-A48F-7FA2-DE498F86DE84}"/>
              </a:ext>
            </a:extLst>
          </p:cNvPr>
          <p:cNvSpPr/>
          <p:nvPr/>
        </p:nvSpPr>
        <p:spPr bwMode="auto">
          <a:xfrm>
            <a:off x="5378251" y="3740526"/>
            <a:ext cx="1903495" cy="11576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1F2D6044-2946-5250-E8B5-F37EB21C2B4A}"/>
              </a:ext>
            </a:extLst>
          </p:cNvPr>
          <p:cNvSpPr/>
          <p:nvPr/>
        </p:nvSpPr>
        <p:spPr bwMode="auto">
          <a:xfrm>
            <a:off x="2453653" y="3765149"/>
            <a:ext cx="1903495" cy="111688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3455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5C4-374D-AEFD-7574-CE0FCDFBCC6C}"/>
              </a:ext>
            </a:extLst>
          </p:cNvPr>
          <p:cNvSpPr>
            <a:spLocks noGrp="1"/>
          </p:cNvSpPr>
          <p:nvPr>
            <p:ph type="title"/>
          </p:nvPr>
        </p:nvSpPr>
        <p:spPr/>
        <p:txBody>
          <a:bodyPr/>
          <a:lstStyle/>
          <a:p>
            <a:r>
              <a:rPr lang="en-US" dirty="0"/>
              <a:t>PHS&amp;T Activities</a:t>
            </a:r>
          </a:p>
        </p:txBody>
      </p:sp>
      <p:sp>
        <p:nvSpPr>
          <p:cNvPr id="3" name="Content Placeholder 2">
            <a:extLst>
              <a:ext uri="{FF2B5EF4-FFF2-40B4-BE49-F238E27FC236}">
                <a16:creationId xmlns:a16="http://schemas.microsoft.com/office/drawing/2014/main" id="{B03A98AF-D29E-BB58-7C7A-ED091449AC18}"/>
              </a:ext>
            </a:extLst>
          </p:cNvPr>
          <p:cNvSpPr>
            <a:spLocks noGrp="1"/>
          </p:cNvSpPr>
          <p:nvPr>
            <p:ph idx="1"/>
          </p:nvPr>
        </p:nvSpPr>
        <p:spPr>
          <a:xfrm>
            <a:off x="1350170" y="1811277"/>
            <a:ext cx="6298406" cy="3804756"/>
          </a:xfrm>
        </p:spPr>
        <p:txBody>
          <a:bodyPr/>
          <a:lstStyle/>
          <a:p>
            <a:pPr marL="0" indent="0">
              <a:buNone/>
            </a:pPr>
            <a:endParaRPr lang="en-US" b="0" dirty="0">
              <a:ea typeface="+mn-lt"/>
              <a:cs typeface="+mn-lt"/>
            </a:endParaRPr>
          </a:p>
          <a:p>
            <a:endParaRPr lang="en-US" sz="1800" b="0" dirty="0"/>
          </a:p>
          <a:p>
            <a:endParaRPr lang="en-US" dirty="0">
              <a:cs typeface="Arial"/>
            </a:endParaRPr>
          </a:p>
        </p:txBody>
      </p:sp>
      <p:sp>
        <p:nvSpPr>
          <p:cNvPr id="4" name="Slide Number Placeholder 3">
            <a:extLst>
              <a:ext uri="{FF2B5EF4-FFF2-40B4-BE49-F238E27FC236}">
                <a16:creationId xmlns:a16="http://schemas.microsoft.com/office/drawing/2014/main" id="{43AF0DEF-DA78-04CA-397E-2C9D03302A73}"/>
              </a:ext>
            </a:extLst>
          </p:cNvPr>
          <p:cNvSpPr>
            <a:spLocks noGrp="1"/>
          </p:cNvSpPr>
          <p:nvPr>
            <p:ph type="sldNum" sz="quarter" idx="11"/>
          </p:nvPr>
        </p:nvSpPr>
        <p:spPr bwMode="auto">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defRPr sz="750" kern="1200">
                <a:solidFill>
                  <a:srgbClr val="7F7F7F"/>
                </a:solidFill>
                <a:latin typeface="Arial" panose="020B0604020202020204" pitchFamily="34" charset="0"/>
                <a:ea typeface="+mn-ea"/>
                <a:cs typeface="+mn-cs"/>
              </a:defRPr>
            </a:lvl1pPr>
            <a:lvl2pPr marL="3429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sz="1050" kern="1200">
                <a:solidFill>
                  <a:schemeClr val="tx1"/>
                </a:solidFill>
                <a:latin typeface="Arial" panose="020B0604020202020204" pitchFamily="34" charset="0"/>
                <a:ea typeface="+mn-ea"/>
                <a:cs typeface="+mn-cs"/>
              </a:defRPr>
            </a:lvl5pPr>
            <a:lvl6pPr marL="1714500" algn="l" defTabSz="685800" rtl="0" eaLnBrk="1" latinLnBrk="0" hangingPunct="1">
              <a:defRPr sz="1050" kern="1200">
                <a:solidFill>
                  <a:schemeClr val="tx1"/>
                </a:solidFill>
                <a:latin typeface="Arial" panose="020B0604020202020204" pitchFamily="34" charset="0"/>
                <a:ea typeface="+mn-ea"/>
                <a:cs typeface="+mn-cs"/>
              </a:defRPr>
            </a:lvl6pPr>
            <a:lvl7pPr marL="2057400" algn="l" defTabSz="685800" rtl="0" eaLnBrk="1" latinLnBrk="0" hangingPunct="1">
              <a:defRPr sz="1050" kern="1200">
                <a:solidFill>
                  <a:schemeClr val="tx1"/>
                </a:solidFill>
                <a:latin typeface="Arial" panose="020B0604020202020204" pitchFamily="34" charset="0"/>
                <a:ea typeface="+mn-ea"/>
                <a:cs typeface="+mn-cs"/>
              </a:defRPr>
            </a:lvl7pPr>
            <a:lvl8pPr marL="2400300" algn="l" defTabSz="685800" rtl="0" eaLnBrk="1" latinLnBrk="0" hangingPunct="1">
              <a:defRPr sz="1050" kern="1200">
                <a:solidFill>
                  <a:schemeClr val="tx1"/>
                </a:solidFill>
                <a:latin typeface="Arial" panose="020B0604020202020204" pitchFamily="34" charset="0"/>
                <a:ea typeface="+mn-ea"/>
                <a:cs typeface="+mn-cs"/>
              </a:defRPr>
            </a:lvl8pPr>
            <a:lvl9pPr marL="2743200" algn="l" defTabSz="685800" rtl="0" eaLnBrk="1" latinLnBrk="0" hangingPunct="1">
              <a:defRPr sz="1050" kern="1200">
                <a:solidFill>
                  <a:schemeClr val="tx1"/>
                </a:solidFill>
                <a:latin typeface="Arial" panose="020B0604020202020204" pitchFamily="34" charset="0"/>
                <a:ea typeface="+mn-ea"/>
                <a:cs typeface="+mn-cs"/>
              </a:defRPr>
            </a:lvl9pPr>
          </a:lstStyle>
          <a:p>
            <a:pPr>
              <a:defRPr/>
            </a:pPr>
            <a:fld id="{0CBDF859-B77C-4932-B7B0-12C49A93E314}" type="slidenum">
              <a:rPr lang="en-US" altLang="en-US"/>
              <a:pPr>
                <a:defRPr/>
              </a:pPr>
              <a:t>8</a:t>
            </a:fld>
            <a:endParaRPr lang="en-US" altLang="en-US" dirty="0">
              <a:solidFill>
                <a:srgbClr val="808080"/>
              </a:solidFill>
            </a:endParaRPr>
          </a:p>
        </p:txBody>
      </p:sp>
      <p:pic>
        <p:nvPicPr>
          <p:cNvPr id="6" name="Picture 5" descr="A screenshot of a computer&#10;&#10;Description automatically generated">
            <a:extLst>
              <a:ext uri="{FF2B5EF4-FFF2-40B4-BE49-F238E27FC236}">
                <a16:creationId xmlns:a16="http://schemas.microsoft.com/office/drawing/2014/main" id="{043C3BE0-FDF0-80B5-5DC8-0EEB0CE8B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8684"/>
            <a:ext cx="9144000" cy="3749698"/>
          </a:xfrm>
          <a:prstGeom prst="rect">
            <a:avLst/>
          </a:prstGeom>
        </p:spPr>
      </p:pic>
      <p:sp>
        <p:nvSpPr>
          <p:cNvPr id="8" name="Rectangle 7">
            <a:extLst>
              <a:ext uri="{FF2B5EF4-FFF2-40B4-BE49-F238E27FC236}">
                <a16:creationId xmlns:a16="http://schemas.microsoft.com/office/drawing/2014/main" id="{7D7AEA64-D243-3581-E560-34A96F5FA860}"/>
              </a:ext>
            </a:extLst>
          </p:cNvPr>
          <p:cNvSpPr/>
          <p:nvPr/>
        </p:nvSpPr>
        <p:spPr bwMode="auto">
          <a:xfrm>
            <a:off x="988396" y="3056664"/>
            <a:ext cx="862708" cy="63438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7791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3057-CED1-4153-9153-D1752CA1CBC7}"/>
              </a:ext>
            </a:extLst>
          </p:cNvPr>
          <p:cNvSpPr>
            <a:spLocks noGrp="1"/>
          </p:cNvSpPr>
          <p:nvPr>
            <p:ph type="title"/>
          </p:nvPr>
        </p:nvSpPr>
        <p:spPr>
          <a:xfrm>
            <a:off x="1663700" y="76200"/>
            <a:ext cx="7143750" cy="1143000"/>
          </a:xfrm>
        </p:spPr>
        <p:txBody>
          <a:bodyPr wrap="square" anchor="ctr">
            <a:normAutofit fontScale="90000"/>
          </a:bodyPr>
          <a:lstStyle/>
          <a:p>
            <a:r>
              <a:rPr lang="en-US" dirty="0"/>
              <a:t>Landing Page – Specialized View</a:t>
            </a:r>
          </a:p>
        </p:txBody>
      </p:sp>
      <p:pic>
        <p:nvPicPr>
          <p:cNvPr id="6" name="Picture 5">
            <a:extLst>
              <a:ext uri="{FF2B5EF4-FFF2-40B4-BE49-F238E27FC236}">
                <a16:creationId xmlns:a16="http://schemas.microsoft.com/office/drawing/2014/main" id="{0AC390AF-D5AA-6DC7-1A46-03229713FBDB}"/>
              </a:ext>
            </a:extLst>
          </p:cNvPr>
          <p:cNvPicPr>
            <a:picLocks noChangeAspect="1"/>
          </p:cNvPicPr>
          <p:nvPr/>
        </p:nvPicPr>
        <p:blipFill>
          <a:blip r:embed="rId3"/>
          <a:stretch>
            <a:fillRect/>
          </a:stretch>
        </p:blipFill>
        <p:spPr>
          <a:xfrm>
            <a:off x="680402" y="1504950"/>
            <a:ext cx="7589521" cy="4743450"/>
          </a:xfrm>
          <a:prstGeom prst="rect">
            <a:avLst/>
          </a:prstGeom>
          <a:noFill/>
        </p:spPr>
      </p:pic>
      <p:sp>
        <p:nvSpPr>
          <p:cNvPr id="4" name="Slide Number Placeholder 3">
            <a:extLst>
              <a:ext uri="{FF2B5EF4-FFF2-40B4-BE49-F238E27FC236}">
                <a16:creationId xmlns:a16="http://schemas.microsoft.com/office/drawing/2014/main" id="{79B9127D-717F-4FC0-B270-258351AB44AC}"/>
              </a:ext>
            </a:extLst>
          </p:cNvPr>
          <p:cNvSpPr>
            <a:spLocks noGrp="1"/>
          </p:cNvSpPr>
          <p:nvPr>
            <p:ph type="sldNum" sz="quarter" idx="11"/>
          </p:nvPr>
        </p:nvSpPr>
        <p:spPr>
          <a:xfrm>
            <a:off x="7988300" y="6524625"/>
            <a:ext cx="1143000" cy="304800"/>
          </a:xfrm>
        </p:spPr>
        <p:txBody>
          <a:bodyPr wrap="square" anchor="t">
            <a:normAutofit/>
          </a:bodyPr>
          <a:lstStyle/>
          <a:p>
            <a:pPr>
              <a:spcAft>
                <a:spcPts val="600"/>
              </a:spcAft>
              <a:defRPr/>
            </a:pPr>
            <a:fld id="{709AAF0D-80B8-4830-BB62-FD1EA0B0AFCB}" type="slidenum">
              <a:rPr lang="en-US" altLang="en-US" smtClean="0"/>
              <a:pPr>
                <a:spcAft>
                  <a:spcPts val="600"/>
                </a:spcAft>
                <a:defRPr/>
              </a:pPr>
              <a:t>9</a:t>
            </a:fld>
            <a:endParaRPr lang="en-US" altLang="en-US"/>
          </a:p>
        </p:txBody>
      </p:sp>
      <p:sp>
        <p:nvSpPr>
          <p:cNvPr id="8" name="Rectangle 7">
            <a:extLst>
              <a:ext uri="{FF2B5EF4-FFF2-40B4-BE49-F238E27FC236}">
                <a16:creationId xmlns:a16="http://schemas.microsoft.com/office/drawing/2014/main" id="{6AA288C3-C1DA-3C9D-3E0D-C91D69AB3F2E}"/>
              </a:ext>
            </a:extLst>
          </p:cNvPr>
          <p:cNvSpPr/>
          <p:nvPr/>
        </p:nvSpPr>
        <p:spPr bwMode="auto">
          <a:xfrm>
            <a:off x="4015740" y="2209800"/>
            <a:ext cx="998220" cy="22479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9527296"/>
      </p:ext>
    </p:extLst>
  </p:cSld>
  <p:clrMapOvr>
    <a:masterClrMapping/>
  </p:clrMapOvr>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89C58887977A44B927F2E1218B1E768" ma:contentTypeVersion="0" ma:contentTypeDescription="Create a new document." ma:contentTypeScope="" ma:versionID="67f2ff07ffd7b0729cbde636ced7583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2B76427-5C8E-433F-BDD4-18B3134AE9E8}">
  <ds:schemaRefs>
    <ds:schemaRef ds:uri="http://schemas.microsoft.com/office/2006/metadata/longProperties"/>
  </ds:schemaRefs>
</ds:datastoreItem>
</file>

<file path=customXml/itemProps2.xml><?xml version="1.0" encoding="utf-8"?>
<ds:datastoreItem xmlns:ds="http://schemas.openxmlformats.org/officeDocument/2006/customXml" ds:itemID="{123F5033-6468-4C8B-9528-36A1787578FF}">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CB735D54-B6C0-472A-9FF7-E9037BE8ABA2}">
  <ds:schemaRefs>
    <ds:schemaRef ds:uri="http://schemas.microsoft.com/sharepoint/v3/contenttype/forms"/>
  </ds:schemaRefs>
</ds:datastoreItem>
</file>

<file path=customXml/itemProps4.xml><?xml version="1.0" encoding="utf-8"?>
<ds:datastoreItem xmlns:ds="http://schemas.openxmlformats.org/officeDocument/2006/customXml" ds:itemID="{FF692146-40BD-4196-B1C8-728FD97DE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14486</TotalTime>
  <Words>1538</Words>
  <Application>Microsoft Office PowerPoint</Application>
  <PresentationFormat>On-screen Show (4:3)</PresentationFormat>
  <Paragraphs>161</Paragraphs>
  <Slides>23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Arial</vt:lpstr>
      <vt:lpstr>Calibri</vt:lpstr>
      <vt:lpstr>Century Schoolbook</vt:lpstr>
      <vt:lpstr>Times New Roman</vt:lpstr>
      <vt:lpstr>Wingdings</vt:lpstr>
      <vt:lpstr>USAF(Unclas)</vt:lpstr>
      <vt:lpstr>3_USAF(Unclas)</vt:lpstr>
      <vt:lpstr>PowerPoint Presentation</vt:lpstr>
      <vt:lpstr>APM Rebranding</vt:lpstr>
      <vt:lpstr>Update Objectives</vt:lpstr>
      <vt:lpstr>Update Objectives</vt:lpstr>
      <vt:lpstr>Execute Other Transaction Authorities (OTA)</vt:lpstr>
      <vt:lpstr>Execute Other Transaction for a Research Project</vt:lpstr>
      <vt:lpstr>Conduct Execution for Other Transaction for a Research Project</vt:lpstr>
      <vt:lpstr>PHS&amp;T Activities</vt:lpstr>
      <vt:lpstr>Landing Page – Specialized View</vt:lpstr>
      <vt:lpstr>Landing Page – Monthly Top 10 </vt:lpstr>
      <vt:lpstr>Logistics Health Assessment</vt:lpstr>
      <vt:lpstr>Contract Management</vt:lpstr>
      <vt:lpstr>Conduct Source Selection Evaluation Process</vt:lpstr>
      <vt:lpstr>Select Source</vt:lpstr>
      <vt:lpstr>Manage Contract Data</vt:lpstr>
      <vt:lpstr>Adaptive Acquisition Framework</vt:lpstr>
      <vt:lpstr>Independent Logistics Assessment</vt:lpstr>
      <vt:lpstr>Assess &amp; Report ILA Results</vt:lpstr>
      <vt:lpstr>Address Modular Open Systems Approach</vt:lpstr>
      <vt:lpstr>Other Updates</vt:lpstr>
      <vt:lpstr>Upcoming Changes</vt:lpstr>
      <vt:lpstr>Questions</vt:lpstr>
      <vt:lpstr>Who Do I Talk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Farley, Allen</dc:creator>
  <cp:lastModifiedBy>John Dotson</cp:lastModifiedBy>
  <cp:revision>209</cp:revision>
  <cp:lastPrinted>2023-04-27T14:17:07Z</cp:lastPrinted>
  <dcterms:created xsi:type="dcterms:W3CDTF">2020-07-20T15:53:58Z</dcterms:created>
  <dcterms:modified xsi:type="dcterms:W3CDTF">2024-10-15T13:55:49Z</dcterms:modified>
</cp:coreProperties>
</file>