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18" r:id="rId5"/>
  </p:sldMasterIdLst>
  <p:notesMasterIdLst>
    <p:notesMasterId r:id="rId74"/>
  </p:notesMasterIdLst>
  <p:handoutMasterIdLst>
    <p:handoutMasterId r:id="rId75"/>
  </p:handoutMasterIdLst>
  <p:sldIdLst>
    <p:sldId id="5309" r:id="rId6"/>
    <p:sldId id="5383" r:id="rId7"/>
    <p:sldId id="5310" r:id="rId8"/>
    <p:sldId id="5377" r:id="rId9"/>
    <p:sldId id="5378" r:id="rId10"/>
    <p:sldId id="5313" r:id="rId11"/>
    <p:sldId id="5314" r:id="rId12"/>
    <p:sldId id="5322" r:id="rId13"/>
    <p:sldId id="5315" r:id="rId14"/>
    <p:sldId id="5379" r:id="rId15"/>
    <p:sldId id="5185" r:id="rId16"/>
    <p:sldId id="5316" r:id="rId17"/>
    <p:sldId id="5317" r:id="rId18"/>
    <p:sldId id="5318" r:id="rId19"/>
    <p:sldId id="5325" r:id="rId20"/>
    <p:sldId id="5319" r:id="rId21"/>
    <p:sldId id="5320" r:id="rId22"/>
    <p:sldId id="5321" r:id="rId23"/>
    <p:sldId id="5380" r:id="rId24"/>
    <p:sldId id="5373" r:id="rId25"/>
    <p:sldId id="5328" r:id="rId26"/>
    <p:sldId id="5329" r:id="rId27"/>
    <p:sldId id="5376" r:id="rId28"/>
    <p:sldId id="5326" r:id="rId29"/>
    <p:sldId id="5374" r:id="rId30"/>
    <p:sldId id="5334" r:id="rId31"/>
    <p:sldId id="5335" r:id="rId32"/>
    <p:sldId id="5336" r:id="rId33"/>
    <p:sldId id="5337" r:id="rId34"/>
    <p:sldId id="5338" r:id="rId35"/>
    <p:sldId id="5339" r:id="rId36"/>
    <p:sldId id="5340" r:id="rId37"/>
    <p:sldId id="5341" r:id="rId38"/>
    <p:sldId id="5342" r:id="rId39"/>
    <p:sldId id="5343" r:id="rId40"/>
    <p:sldId id="5344" r:id="rId41"/>
    <p:sldId id="5345" r:id="rId42"/>
    <p:sldId id="5346" r:id="rId43"/>
    <p:sldId id="5347" r:id="rId44"/>
    <p:sldId id="5375" r:id="rId45"/>
    <p:sldId id="5349" r:id="rId46"/>
    <p:sldId id="5330" r:id="rId47"/>
    <p:sldId id="5331" r:id="rId48"/>
    <p:sldId id="5332" r:id="rId49"/>
    <p:sldId id="5350" r:id="rId50"/>
    <p:sldId id="5351" r:id="rId51"/>
    <p:sldId id="5352" r:id="rId52"/>
    <p:sldId id="5384" r:id="rId53"/>
    <p:sldId id="5353" r:id="rId54"/>
    <p:sldId id="5354" r:id="rId55"/>
    <p:sldId id="5355" r:id="rId56"/>
    <p:sldId id="5356" r:id="rId57"/>
    <p:sldId id="5357" r:id="rId58"/>
    <p:sldId id="5358" r:id="rId59"/>
    <p:sldId id="5359" r:id="rId60"/>
    <p:sldId id="5360" r:id="rId61"/>
    <p:sldId id="5361" r:id="rId62"/>
    <p:sldId id="5362" r:id="rId63"/>
    <p:sldId id="5363" r:id="rId64"/>
    <p:sldId id="5364" r:id="rId65"/>
    <p:sldId id="5365" r:id="rId66"/>
    <p:sldId id="5366" r:id="rId67"/>
    <p:sldId id="5367" r:id="rId68"/>
    <p:sldId id="5368" r:id="rId69"/>
    <p:sldId id="5369" r:id="rId70"/>
    <p:sldId id="5370" r:id="rId71"/>
    <p:sldId id="5381" r:id="rId72"/>
    <p:sldId id="5382" r:id="rId73"/>
  </p:sldIdLst>
  <p:sldSz cx="9144000" cy="6858000" type="screen4x3"/>
  <p:notesSz cx="7010400" cy="9296400"/>
  <p:defaultTextStyle>
    <a:defPPr>
      <a:defRPr lang="en-US"/>
    </a:defPPr>
    <a:lvl1pPr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mn-ea"/>
        <a:cs typeface="+mn-cs"/>
      </a:defRPr>
    </a:lvl5pPr>
    <a:lvl6pPr marL="2286000" algn="l" defTabSz="914400" rtl="0" eaLnBrk="1" latinLnBrk="0" hangingPunct="1">
      <a:defRPr sz="1400" kern="1200">
        <a:solidFill>
          <a:schemeClr val="tx1"/>
        </a:solidFill>
        <a:latin typeface="Arial" panose="020B0604020202020204" pitchFamily="34" charset="0"/>
        <a:ea typeface="+mn-ea"/>
        <a:cs typeface="+mn-cs"/>
      </a:defRPr>
    </a:lvl6pPr>
    <a:lvl7pPr marL="2743200" algn="l" defTabSz="914400" rtl="0" eaLnBrk="1" latinLnBrk="0" hangingPunct="1">
      <a:defRPr sz="1400" kern="1200">
        <a:solidFill>
          <a:schemeClr val="tx1"/>
        </a:solidFill>
        <a:latin typeface="Arial" panose="020B0604020202020204" pitchFamily="34" charset="0"/>
        <a:ea typeface="+mn-ea"/>
        <a:cs typeface="+mn-cs"/>
      </a:defRPr>
    </a:lvl7pPr>
    <a:lvl8pPr marL="3200400" algn="l" defTabSz="914400" rtl="0" eaLnBrk="1" latinLnBrk="0" hangingPunct="1">
      <a:defRPr sz="1400" kern="1200">
        <a:solidFill>
          <a:schemeClr val="tx1"/>
        </a:solidFill>
        <a:latin typeface="Arial" panose="020B0604020202020204" pitchFamily="34" charset="0"/>
        <a:ea typeface="+mn-ea"/>
        <a:cs typeface="+mn-cs"/>
      </a:defRPr>
    </a:lvl8pPr>
    <a:lvl9pPr marL="3657600" algn="l" defTabSz="914400" rtl="0" eaLnBrk="1" latinLnBrk="0" hangingPunct="1">
      <a:defRPr sz="1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894">
          <p15:clr>
            <a:srgbClr val="A4A3A4"/>
          </p15:clr>
        </p15:guide>
        <p15:guide id="2" pos="174">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a:srgbClr val="008000"/>
    <a:srgbClr val="FFCC00"/>
    <a:srgbClr val="C0C0C0"/>
    <a:srgbClr val="FF9900"/>
    <a:srgbClr val="CC66FF"/>
    <a:srgbClr val="FF0000"/>
    <a:srgbClr val="151C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2BDA90-9D9B-4CB3-9D3E-31F61B579F76}" v="329" dt="2024-10-31T19:15:24.0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0" autoAdjust="0"/>
    <p:restoredTop sz="96271" autoAdjust="0"/>
  </p:normalViewPr>
  <p:slideViewPr>
    <p:cSldViewPr snapToGrid="0">
      <p:cViewPr varScale="1">
        <p:scale>
          <a:sx n="110" d="100"/>
          <a:sy n="110" d="100"/>
        </p:scale>
        <p:origin x="1123" y="43"/>
      </p:cViewPr>
      <p:guideLst>
        <p:guide orient="horz" pos="894"/>
        <p:guide pos="174"/>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p:scale>
          <a:sx n="50" d="100"/>
          <a:sy n="50" d="100"/>
        </p:scale>
        <p:origin x="-1182" y="28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1.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Dotson" userId="50f79c78-de11-45c1-b592-f9245fe5b8bc" providerId="ADAL" clId="{AF2BDA90-9D9B-4CB3-9D3E-31F61B579F76}"/>
    <pc:docChg chg="undo redo custSel addSld delSld modSld sldOrd">
      <pc:chgData name="John Dotson" userId="50f79c78-de11-45c1-b592-f9245fe5b8bc" providerId="ADAL" clId="{AF2BDA90-9D9B-4CB3-9D3E-31F61B579F76}" dt="2024-10-31T19:15:24.073" v="1310" actId="14100"/>
      <pc:docMkLst>
        <pc:docMk/>
      </pc:docMkLst>
      <pc:sldChg chg="addSp delSp modSp mod">
        <pc:chgData name="John Dotson" userId="50f79c78-de11-45c1-b592-f9245fe5b8bc" providerId="ADAL" clId="{AF2BDA90-9D9B-4CB3-9D3E-31F61B579F76}" dt="2024-10-31T17:09:56.980" v="170" actId="1038"/>
        <pc:sldMkLst>
          <pc:docMk/>
          <pc:sldMk cId="1618618332" sldId="5185"/>
        </pc:sldMkLst>
        <pc:spChg chg="mod">
          <ac:chgData name="John Dotson" userId="50f79c78-de11-45c1-b592-f9245fe5b8bc" providerId="ADAL" clId="{AF2BDA90-9D9B-4CB3-9D3E-31F61B579F76}" dt="2024-10-31T17:09:56.980" v="170" actId="1038"/>
          <ac:spMkLst>
            <pc:docMk/>
            <pc:sldMk cId="1618618332" sldId="5185"/>
            <ac:spMk id="7" creationId="{E74D21FD-D7D8-4E96-98A1-8C108E897B88}"/>
          </ac:spMkLst>
        </pc:spChg>
        <pc:picChg chg="del">
          <ac:chgData name="John Dotson" userId="50f79c78-de11-45c1-b592-f9245fe5b8bc" providerId="ADAL" clId="{AF2BDA90-9D9B-4CB3-9D3E-31F61B579F76}" dt="2024-10-31T17:09:18.832" v="129" actId="478"/>
          <ac:picMkLst>
            <pc:docMk/>
            <pc:sldMk cId="1618618332" sldId="5185"/>
            <ac:picMk id="6" creationId="{DC3E396C-2AB2-7667-FAC8-A94E01DA4D6C}"/>
          </ac:picMkLst>
        </pc:picChg>
        <pc:picChg chg="add mod ord">
          <ac:chgData name="John Dotson" userId="50f79c78-de11-45c1-b592-f9245fe5b8bc" providerId="ADAL" clId="{AF2BDA90-9D9B-4CB3-9D3E-31F61B579F76}" dt="2024-10-31T17:09:37.847" v="153" actId="1038"/>
          <ac:picMkLst>
            <pc:docMk/>
            <pc:sldMk cId="1618618332" sldId="5185"/>
            <ac:picMk id="8" creationId="{9303E986-D0BF-49A4-1F3E-9AFEEF1D3945}"/>
          </ac:picMkLst>
        </pc:picChg>
      </pc:sldChg>
      <pc:sldChg chg="modSp mod">
        <pc:chgData name="John Dotson" userId="50f79c78-de11-45c1-b592-f9245fe5b8bc" providerId="ADAL" clId="{AF2BDA90-9D9B-4CB3-9D3E-31F61B579F76}" dt="2024-10-02T16:19:37.362" v="21" actId="6549"/>
        <pc:sldMkLst>
          <pc:docMk/>
          <pc:sldMk cId="0" sldId="5309"/>
        </pc:sldMkLst>
        <pc:spChg chg="mod">
          <ac:chgData name="John Dotson" userId="50f79c78-de11-45c1-b592-f9245fe5b8bc" providerId="ADAL" clId="{AF2BDA90-9D9B-4CB3-9D3E-31F61B579F76}" dt="2024-10-02T16:19:37.362" v="21" actId="6549"/>
          <ac:spMkLst>
            <pc:docMk/>
            <pc:sldMk cId="0" sldId="5309"/>
            <ac:spMk id="29698" creationId="{7CEDA51D-4196-4EC8-8DB8-DC445904CC14}"/>
          </ac:spMkLst>
        </pc:spChg>
      </pc:sldChg>
      <pc:sldChg chg="modSp mod">
        <pc:chgData name="John Dotson" userId="50f79c78-de11-45c1-b592-f9245fe5b8bc" providerId="ADAL" clId="{AF2BDA90-9D9B-4CB3-9D3E-31F61B579F76}" dt="2024-10-02T16:20:47.732" v="25"/>
        <pc:sldMkLst>
          <pc:docMk/>
          <pc:sldMk cId="1604293077" sldId="5310"/>
        </pc:sldMkLst>
        <pc:spChg chg="mod">
          <ac:chgData name="John Dotson" userId="50f79c78-de11-45c1-b592-f9245fe5b8bc" providerId="ADAL" clId="{AF2BDA90-9D9B-4CB3-9D3E-31F61B579F76}" dt="2024-10-02T16:20:47.732" v="25"/>
          <ac:spMkLst>
            <pc:docMk/>
            <pc:sldMk cId="1604293077" sldId="5310"/>
            <ac:spMk id="5123" creationId="{7C2F2F32-B4CC-4CBE-ACB6-7CE599357368}"/>
          </ac:spMkLst>
        </pc:spChg>
        <pc:spChg chg="mod">
          <ac:chgData name="John Dotson" userId="50f79c78-de11-45c1-b592-f9245fe5b8bc" providerId="ADAL" clId="{AF2BDA90-9D9B-4CB3-9D3E-31F61B579F76}" dt="2024-10-02T16:20:47.732" v="25"/>
          <ac:spMkLst>
            <pc:docMk/>
            <pc:sldMk cId="1604293077" sldId="5310"/>
            <ac:spMk id="75782" creationId="{48B48189-5B1D-4A5D-B73F-1DFF6C6FAAF6}"/>
          </ac:spMkLst>
        </pc:spChg>
      </pc:sldChg>
      <pc:sldChg chg="modSp mod">
        <pc:chgData name="John Dotson" userId="50f79c78-de11-45c1-b592-f9245fe5b8bc" providerId="ADAL" clId="{AF2BDA90-9D9B-4CB3-9D3E-31F61B579F76}" dt="2024-10-29T15:45:32.815" v="44" actId="313"/>
        <pc:sldMkLst>
          <pc:docMk/>
          <pc:sldMk cId="1110660034" sldId="5313"/>
        </pc:sldMkLst>
        <pc:spChg chg="mod">
          <ac:chgData name="John Dotson" userId="50f79c78-de11-45c1-b592-f9245fe5b8bc" providerId="ADAL" clId="{AF2BDA90-9D9B-4CB3-9D3E-31F61B579F76}" dt="2024-10-02T16:20:47.732" v="25"/>
          <ac:spMkLst>
            <pc:docMk/>
            <pc:sldMk cId="1110660034" sldId="5313"/>
            <ac:spMk id="26626" creationId="{CA150DBA-8286-4204-9347-771E1B018AE2}"/>
          </ac:spMkLst>
        </pc:spChg>
        <pc:spChg chg="mod">
          <ac:chgData name="John Dotson" userId="50f79c78-de11-45c1-b592-f9245fe5b8bc" providerId="ADAL" clId="{AF2BDA90-9D9B-4CB3-9D3E-31F61B579F76}" dt="2024-10-29T15:45:32.815" v="44" actId="313"/>
          <ac:spMkLst>
            <pc:docMk/>
            <pc:sldMk cId="1110660034" sldId="5313"/>
            <ac:spMk id="26628" creationId="{07CDD5F3-6314-48DA-A9A2-1DDC95C9FDB8}"/>
          </ac:spMkLst>
        </pc:spChg>
      </pc:sldChg>
      <pc:sldChg chg="addSp delSp modSp mod">
        <pc:chgData name="John Dotson" userId="50f79c78-de11-45c1-b592-f9245fe5b8bc" providerId="ADAL" clId="{AF2BDA90-9D9B-4CB3-9D3E-31F61B579F76}" dt="2024-10-31T17:06:14.971" v="50" actId="1076"/>
        <pc:sldMkLst>
          <pc:docMk/>
          <pc:sldMk cId="0" sldId="5314"/>
        </pc:sldMkLst>
        <pc:spChg chg="mod">
          <ac:chgData name="John Dotson" userId="50f79c78-de11-45c1-b592-f9245fe5b8bc" providerId="ADAL" clId="{AF2BDA90-9D9B-4CB3-9D3E-31F61B579F76}" dt="2024-10-02T16:20:47.732" v="25"/>
          <ac:spMkLst>
            <pc:docMk/>
            <pc:sldMk cId="0" sldId="5314"/>
            <ac:spMk id="5" creationId="{0B2F9355-17BE-4362-8C72-BA5AD192C4A0}"/>
          </ac:spMkLst>
        </pc:spChg>
        <pc:picChg chg="add mod">
          <ac:chgData name="John Dotson" userId="50f79c78-de11-45c1-b592-f9245fe5b8bc" providerId="ADAL" clId="{AF2BDA90-9D9B-4CB3-9D3E-31F61B579F76}" dt="2024-10-31T17:06:14.971" v="50" actId="1076"/>
          <ac:picMkLst>
            <pc:docMk/>
            <pc:sldMk cId="0" sldId="5314"/>
            <ac:picMk id="3" creationId="{292FEFD8-29F9-9D37-A4C9-E552A9EE2C77}"/>
          </ac:picMkLst>
        </pc:picChg>
        <pc:picChg chg="del">
          <ac:chgData name="John Dotson" userId="50f79c78-de11-45c1-b592-f9245fe5b8bc" providerId="ADAL" clId="{AF2BDA90-9D9B-4CB3-9D3E-31F61B579F76}" dt="2024-10-31T17:06:00.428" v="47" actId="478"/>
          <ac:picMkLst>
            <pc:docMk/>
            <pc:sldMk cId="0" sldId="5314"/>
            <ac:picMk id="4" creationId="{5081B75D-6297-25B1-18DF-08F28169FF71}"/>
          </ac:picMkLst>
        </pc:picChg>
      </pc:sldChg>
      <pc:sldChg chg="addSp delSp modSp mod">
        <pc:chgData name="John Dotson" userId="50f79c78-de11-45c1-b592-f9245fe5b8bc" providerId="ADAL" clId="{AF2BDA90-9D9B-4CB3-9D3E-31F61B579F76}" dt="2024-10-31T17:08:17.636" v="94" actId="1037"/>
        <pc:sldMkLst>
          <pc:docMk/>
          <pc:sldMk cId="1085203454" sldId="5315"/>
        </pc:sldMkLst>
        <pc:picChg chg="add mod">
          <ac:chgData name="John Dotson" userId="50f79c78-de11-45c1-b592-f9245fe5b8bc" providerId="ADAL" clId="{AF2BDA90-9D9B-4CB3-9D3E-31F61B579F76}" dt="2024-10-31T17:08:17.636" v="94" actId="1037"/>
          <ac:picMkLst>
            <pc:docMk/>
            <pc:sldMk cId="1085203454" sldId="5315"/>
            <ac:picMk id="3" creationId="{02DD92E6-800F-6B49-15A7-A0076602F93C}"/>
          </ac:picMkLst>
        </pc:picChg>
        <pc:picChg chg="del">
          <ac:chgData name="John Dotson" userId="50f79c78-de11-45c1-b592-f9245fe5b8bc" providerId="ADAL" clId="{AF2BDA90-9D9B-4CB3-9D3E-31F61B579F76}" dt="2024-10-31T17:07:51.165" v="56" actId="478"/>
          <ac:picMkLst>
            <pc:docMk/>
            <pc:sldMk cId="1085203454" sldId="5315"/>
            <ac:picMk id="7" creationId="{0F1FD82F-DAC5-5067-0E13-9F0E6BBEFC5E}"/>
          </ac:picMkLst>
        </pc:picChg>
      </pc:sldChg>
      <pc:sldChg chg="addSp delSp modSp mod">
        <pc:chgData name="John Dotson" userId="50f79c78-de11-45c1-b592-f9245fe5b8bc" providerId="ADAL" clId="{AF2BDA90-9D9B-4CB3-9D3E-31F61B579F76}" dt="2024-10-31T17:10:36.748" v="175" actId="26606"/>
        <pc:sldMkLst>
          <pc:docMk/>
          <pc:sldMk cId="499440571" sldId="5316"/>
        </pc:sldMkLst>
        <pc:spChg chg="mod">
          <ac:chgData name="John Dotson" userId="50f79c78-de11-45c1-b592-f9245fe5b8bc" providerId="ADAL" clId="{AF2BDA90-9D9B-4CB3-9D3E-31F61B579F76}" dt="2024-10-31T17:10:36.748" v="175" actId="26606"/>
          <ac:spMkLst>
            <pc:docMk/>
            <pc:sldMk cId="499440571" sldId="5316"/>
            <ac:spMk id="5" creationId="{0B2F9355-17BE-4362-8C72-BA5AD192C4A0}"/>
          </ac:spMkLst>
        </pc:spChg>
        <pc:spChg chg="mod ord">
          <ac:chgData name="John Dotson" userId="50f79c78-de11-45c1-b592-f9245fe5b8bc" providerId="ADAL" clId="{AF2BDA90-9D9B-4CB3-9D3E-31F61B579F76}" dt="2024-10-31T17:10:36.748" v="175" actId="26606"/>
          <ac:spMkLst>
            <pc:docMk/>
            <pc:sldMk cId="499440571" sldId="5316"/>
            <ac:spMk id="36868" creationId="{56320772-3D62-41EB-AB97-7C632F507E48}"/>
          </ac:spMkLst>
        </pc:spChg>
        <pc:picChg chg="del">
          <ac:chgData name="John Dotson" userId="50f79c78-de11-45c1-b592-f9245fe5b8bc" providerId="ADAL" clId="{AF2BDA90-9D9B-4CB3-9D3E-31F61B579F76}" dt="2024-10-31T17:10:22.982" v="171" actId="478"/>
          <ac:picMkLst>
            <pc:docMk/>
            <pc:sldMk cId="499440571" sldId="5316"/>
            <ac:picMk id="2" creationId="{E1EB73BD-FB79-150B-B627-76571DBC45AA}"/>
          </ac:picMkLst>
        </pc:picChg>
        <pc:picChg chg="add mod">
          <ac:chgData name="John Dotson" userId="50f79c78-de11-45c1-b592-f9245fe5b8bc" providerId="ADAL" clId="{AF2BDA90-9D9B-4CB3-9D3E-31F61B579F76}" dt="2024-10-31T17:10:36.748" v="175" actId="26606"/>
          <ac:picMkLst>
            <pc:docMk/>
            <pc:sldMk cId="499440571" sldId="5316"/>
            <ac:picMk id="4" creationId="{FC8A95B5-5B95-D372-FE0D-6A46F5237A17}"/>
          </ac:picMkLst>
        </pc:picChg>
      </pc:sldChg>
      <pc:sldChg chg="addSp delSp modSp mod modClrScheme chgLayout">
        <pc:chgData name="John Dotson" userId="50f79c78-de11-45c1-b592-f9245fe5b8bc" providerId="ADAL" clId="{AF2BDA90-9D9B-4CB3-9D3E-31F61B579F76}" dt="2024-10-31T17:11:02.189" v="180" actId="26606"/>
        <pc:sldMkLst>
          <pc:docMk/>
          <pc:sldMk cId="3860960823" sldId="5317"/>
        </pc:sldMkLst>
        <pc:spChg chg="mod">
          <ac:chgData name="John Dotson" userId="50f79c78-de11-45c1-b592-f9245fe5b8bc" providerId="ADAL" clId="{AF2BDA90-9D9B-4CB3-9D3E-31F61B579F76}" dt="2024-10-31T17:11:02.189" v="180" actId="26606"/>
          <ac:spMkLst>
            <pc:docMk/>
            <pc:sldMk cId="3860960823" sldId="5317"/>
            <ac:spMk id="5" creationId="{0B2F9355-17BE-4362-8C72-BA5AD192C4A0}"/>
          </ac:spMkLst>
        </pc:spChg>
        <pc:spChg chg="mod ord">
          <ac:chgData name="John Dotson" userId="50f79c78-de11-45c1-b592-f9245fe5b8bc" providerId="ADAL" clId="{AF2BDA90-9D9B-4CB3-9D3E-31F61B579F76}" dt="2024-10-31T17:11:02.189" v="180" actId="26606"/>
          <ac:spMkLst>
            <pc:docMk/>
            <pc:sldMk cId="3860960823" sldId="5317"/>
            <ac:spMk id="36868" creationId="{56320772-3D62-41EB-AB97-7C632F507E48}"/>
          </ac:spMkLst>
        </pc:spChg>
        <pc:picChg chg="del">
          <ac:chgData name="John Dotson" userId="50f79c78-de11-45c1-b592-f9245fe5b8bc" providerId="ADAL" clId="{AF2BDA90-9D9B-4CB3-9D3E-31F61B579F76}" dt="2024-10-31T17:10:43.352" v="176" actId="478"/>
          <ac:picMkLst>
            <pc:docMk/>
            <pc:sldMk cId="3860960823" sldId="5317"/>
            <ac:picMk id="2" creationId="{9B14A64C-938B-B34D-9810-6D948CD11841}"/>
          </ac:picMkLst>
        </pc:picChg>
        <pc:picChg chg="add mod">
          <ac:chgData name="John Dotson" userId="50f79c78-de11-45c1-b592-f9245fe5b8bc" providerId="ADAL" clId="{AF2BDA90-9D9B-4CB3-9D3E-31F61B579F76}" dt="2024-10-31T17:11:02.189" v="180" actId="26606"/>
          <ac:picMkLst>
            <pc:docMk/>
            <pc:sldMk cId="3860960823" sldId="5317"/>
            <ac:picMk id="4" creationId="{7DB3645E-84AF-D840-CAD6-82249B005C85}"/>
          </ac:picMkLst>
        </pc:picChg>
      </pc:sldChg>
      <pc:sldChg chg="addSp delSp modSp mod">
        <pc:chgData name="John Dotson" userId="50f79c78-de11-45c1-b592-f9245fe5b8bc" providerId="ADAL" clId="{AF2BDA90-9D9B-4CB3-9D3E-31F61B579F76}" dt="2024-10-31T17:11:25.497" v="185" actId="26606"/>
        <pc:sldMkLst>
          <pc:docMk/>
          <pc:sldMk cId="3548481786" sldId="5318"/>
        </pc:sldMkLst>
        <pc:spChg chg="mod">
          <ac:chgData name="John Dotson" userId="50f79c78-de11-45c1-b592-f9245fe5b8bc" providerId="ADAL" clId="{AF2BDA90-9D9B-4CB3-9D3E-31F61B579F76}" dt="2024-10-31T17:11:25.497" v="185" actId="26606"/>
          <ac:spMkLst>
            <pc:docMk/>
            <pc:sldMk cId="3548481786" sldId="5318"/>
            <ac:spMk id="5" creationId="{0B2F9355-17BE-4362-8C72-BA5AD192C4A0}"/>
          </ac:spMkLst>
        </pc:spChg>
        <pc:spChg chg="mod ord">
          <ac:chgData name="John Dotson" userId="50f79c78-de11-45c1-b592-f9245fe5b8bc" providerId="ADAL" clId="{AF2BDA90-9D9B-4CB3-9D3E-31F61B579F76}" dt="2024-10-31T17:11:25.497" v="185" actId="26606"/>
          <ac:spMkLst>
            <pc:docMk/>
            <pc:sldMk cId="3548481786" sldId="5318"/>
            <ac:spMk id="36868" creationId="{56320772-3D62-41EB-AB97-7C632F507E48}"/>
          </ac:spMkLst>
        </pc:spChg>
        <pc:picChg chg="add mod">
          <ac:chgData name="John Dotson" userId="50f79c78-de11-45c1-b592-f9245fe5b8bc" providerId="ADAL" clId="{AF2BDA90-9D9B-4CB3-9D3E-31F61B579F76}" dt="2024-10-31T17:11:25.497" v="185" actId="26606"/>
          <ac:picMkLst>
            <pc:docMk/>
            <pc:sldMk cId="3548481786" sldId="5318"/>
            <ac:picMk id="3" creationId="{567DE8D3-5022-0040-1DF8-25EF21A1D0D5}"/>
          </ac:picMkLst>
        </pc:picChg>
        <pc:picChg chg="del">
          <ac:chgData name="John Dotson" userId="50f79c78-de11-45c1-b592-f9245fe5b8bc" providerId="ADAL" clId="{AF2BDA90-9D9B-4CB3-9D3E-31F61B579F76}" dt="2024-10-31T17:11:09.236" v="181" actId="478"/>
          <ac:picMkLst>
            <pc:docMk/>
            <pc:sldMk cId="3548481786" sldId="5318"/>
            <ac:picMk id="4" creationId="{9BA658D2-EBD4-7BBD-262A-2AA66312B81D}"/>
          </ac:picMkLst>
        </pc:picChg>
      </pc:sldChg>
      <pc:sldChg chg="addSp delSp modSp mod">
        <pc:chgData name="John Dotson" userId="50f79c78-de11-45c1-b592-f9245fe5b8bc" providerId="ADAL" clId="{AF2BDA90-9D9B-4CB3-9D3E-31F61B579F76}" dt="2024-10-31T17:12:05.147" v="190" actId="962"/>
        <pc:sldMkLst>
          <pc:docMk/>
          <pc:sldMk cId="2488454973" sldId="5319"/>
        </pc:sldMkLst>
        <pc:spChg chg="mod">
          <ac:chgData name="John Dotson" userId="50f79c78-de11-45c1-b592-f9245fe5b8bc" providerId="ADAL" clId="{AF2BDA90-9D9B-4CB3-9D3E-31F61B579F76}" dt="2024-10-31T17:12:05.124" v="188" actId="26606"/>
          <ac:spMkLst>
            <pc:docMk/>
            <pc:sldMk cId="2488454973" sldId="5319"/>
            <ac:spMk id="5" creationId="{0B2F9355-17BE-4362-8C72-BA5AD192C4A0}"/>
          </ac:spMkLst>
        </pc:spChg>
        <pc:spChg chg="mod ord">
          <ac:chgData name="John Dotson" userId="50f79c78-de11-45c1-b592-f9245fe5b8bc" providerId="ADAL" clId="{AF2BDA90-9D9B-4CB3-9D3E-31F61B579F76}" dt="2024-10-31T17:12:05.124" v="188" actId="26606"/>
          <ac:spMkLst>
            <pc:docMk/>
            <pc:sldMk cId="2488454973" sldId="5319"/>
            <ac:spMk id="36868" creationId="{56320772-3D62-41EB-AB97-7C632F507E48}"/>
          </ac:spMkLst>
        </pc:spChg>
        <pc:picChg chg="add mod">
          <ac:chgData name="John Dotson" userId="50f79c78-de11-45c1-b592-f9245fe5b8bc" providerId="ADAL" clId="{AF2BDA90-9D9B-4CB3-9D3E-31F61B579F76}" dt="2024-10-31T17:12:05.147" v="190" actId="962"/>
          <ac:picMkLst>
            <pc:docMk/>
            <pc:sldMk cId="2488454973" sldId="5319"/>
            <ac:picMk id="3" creationId="{27635F82-0ACD-B299-DD5A-1F19CE3A1C9D}"/>
          </ac:picMkLst>
        </pc:picChg>
        <pc:picChg chg="del">
          <ac:chgData name="John Dotson" userId="50f79c78-de11-45c1-b592-f9245fe5b8bc" providerId="ADAL" clId="{AF2BDA90-9D9B-4CB3-9D3E-31F61B579F76}" dt="2024-10-31T17:11:42.491" v="186" actId="478"/>
          <ac:picMkLst>
            <pc:docMk/>
            <pc:sldMk cId="2488454973" sldId="5319"/>
            <ac:picMk id="4" creationId="{293A5305-E711-CD0D-BCAF-2E6220A92215}"/>
          </ac:picMkLst>
        </pc:picChg>
      </pc:sldChg>
      <pc:sldChg chg="addSp delSp modSp mod ord">
        <pc:chgData name="John Dotson" userId="50f79c78-de11-45c1-b592-f9245fe5b8bc" providerId="ADAL" clId="{AF2BDA90-9D9B-4CB3-9D3E-31F61B579F76}" dt="2024-10-31T17:29:10.445" v="287"/>
        <pc:sldMkLst>
          <pc:docMk/>
          <pc:sldMk cId="2982811882" sldId="5320"/>
        </pc:sldMkLst>
        <pc:spChg chg="mod">
          <ac:chgData name="John Dotson" userId="50f79c78-de11-45c1-b592-f9245fe5b8bc" providerId="ADAL" clId="{AF2BDA90-9D9B-4CB3-9D3E-31F61B579F76}" dt="2024-10-31T17:13:58.969" v="199" actId="26606"/>
          <ac:spMkLst>
            <pc:docMk/>
            <pc:sldMk cId="2982811882" sldId="5320"/>
            <ac:spMk id="5" creationId="{0B2F9355-17BE-4362-8C72-BA5AD192C4A0}"/>
          </ac:spMkLst>
        </pc:spChg>
        <pc:spChg chg="mod ord">
          <ac:chgData name="John Dotson" userId="50f79c78-de11-45c1-b592-f9245fe5b8bc" providerId="ADAL" clId="{AF2BDA90-9D9B-4CB3-9D3E-31F61B579F76}" dt="2024-10-31T17:13:58.969" v="199" actId="26606"/>
          <ac:spMkLst>
            <pc:docMk/>
            <pc:sldMk cId="2982811882" sldId="5320"/>
            <ac:spMk id="36868" creationId="{56320772-3D62-41EB-AB97-7C632F507E48}"/>
          </ac:spMkLst>
        </pc:spChg>
        <pc:picChg chg="add mod">
          <ac:chgData name="John Dotson" userId="50f79c78-de11-45c1-b592-f9245fe5b8bc" providerId="ADAL" clId="{AF2BDA90-9D9B-4CB3-9D3E-31F61B579F76}" dt="2024-10-31T17:13:58.969" v="199" actId="26606"/>
          <ac:picMkLst>
            <pc:docMk/>
            <pc:sldMk cId="2982811882" sldId="5320"/>
            <ac:picMk id="3" creationId="{F2AC18AD-CEE7-FC1D-5315-FD03E05188F9}"/>
          </ac:picMkLst>
        </pc:picChg>
        <pc:picChg chg="del">
          <ac:chgData name="John Dotson" userId="50f79c78-de11-45c1-b592-f9245fe5b8bc" providerId="ADAL" clId="{AF2BDA90-9D9B-4CB3-9D3E-31F61B579F76}" dt="2024-10-31T17:13:43.353" v="191" actId="478"/>
          <ac:picMkLst>
            <pc:docMk/>
            <pc:sldMk cId="2982811882" sldId="5320"/>
            <ac:picMk id="4" creationId="{D9A4B8E1-7D1A-C105-FDBF-5AC21EAAFFFC}"/>
          </ac:picMkLst>
        </pc:picChg>
      </pc:sldChg>
      <pc:sldChg chg="addSp delSp modSp mod ord">
        <pc:chgData name="John Dotson" userId="50f79c78-de11-45c1-b592-f9245fe5b8bc" providerId="ADAL" clId="{AF2BDA90-9D9B-4CB3-9D3E-31F61B579F76}" dt="2024-10-31T17:28:47.297" v="283"/>
        <pc:sldMkLst>
          <pc:docMk/>
          <pc:sldMk cId="453723772" sldId="5321"/>
        </pc:sldMkLst>
        <pc:spChg chg="mod">
          <ac:chgData name="John Dotson" userId="50f79c78-de11-45c1-b592-f9245fe5b8bc" providerId="ADAL" clId="{AF2BDA90-9D9B-4CB3-9D3E-31F61B579F76}" dt="2024-10-31T17:19:27.757" v="216" actId="1037"/>
          <ac:spMkLst>
            <pc:docMk/>
            <pc:sldMk cId="453723772" sldId="5321"/>
            <ac:spMk id="6" creationId="{66BCF7D1-F205-4D0A-942F-828B29DA3FE6}"/>
          </ac:spMkLst>
        </pc:spChg>
        <pc:picChg chg="add mod ord">
          <ac:chgData name="John Dotson" userId="50f79c78-de11-45c1-b592-f9245fe5b8bc" providerId="ADAL" clId="{AF2BDA90-9D9B-4CB3-9D3E-31F61B579F76}" dt="2024-10-31T17:19:13.470" v="207" actId="167"/>
          <ac:picMkLst>
            <pc:docMk/>
            <pc:sldMk cId="453723772" sldId="5321"/>
            <ac:picMk id="3" creationId="{3E0EA38E-DC20-59C8-034A-4F014AEFC8C1}"/>
          </ac:picMkLst>
        </pc:picChg>
        <pc:picChg chg="add del">
          <ac:chgData name="John Dotson" userId="50f79c78-de11-45c1-b592-f9245fe5b8bc" providerId="ADAL" clId="{AF2BDA90-9D9B-4CB3-9D3E-31F61B579F76}" dt="2024-10-31T17:18:33.045" v="202" actId="478"/>
          <ac:picMkLst>
            <pc:docMk/>
            <pc:sldMk cId="453723772" sldId="5321"/>
            <ac:picMk id="4" creationId="{8D95BDA9-206A-8142-E3B2-469C9927F041}"/>
          </ac:picMkLst>
        </pc:picChg>
      </pc:sldChg>
      <pc:sldChg chg="addSp delSp modSp mod">
        <pc:chgData name="John Dotson" userId="50f79c78-de11-45c1-b592-f9245fe5b8bc" providerId="ADAL" clId="{AF2BDA90-9D9B-4CB3-9D3E-31F61B579F76}" dt="2024-10-31T17:07:20.995" v="55" actId="26606"/>
        <pc:sldMkLst>
          <pc:docMk/>
          <pc:sldMk cId="1671385236" sldId="5322"/>
        </pc:sldMkLst>
        <pc:spChg chg="mod ord">
          <ac:chgData name="John Dotson" userId="50f79c78-de11-45c1-b592-f9245fe5b8bc" providerId="ADAL" clId="{AF2BDA90-9D9B-4CB3-9D3E-31F61B579F76}" dt="2024-10-31T17:07:20.995" v="55" actId="26606"/>
          <ac:spMkLst>
            <pc:docMk/>
            <pc:sldMk cId="1671385236" sldId="5322"/>
            <ac:spMk id="2" creationId="{94EDDFFC-6E86-413F-AD99-58FB41F033D5}"/>
          </ac:spMkLst>
        </pc:spChg>
        <pc:spChg chg="mod">
          <ac:chgData name="John Dotson" userId="50f79c78-de11-45c1-b592-f9245fe5b8bc" providerId="ADAL" clId="{AF2BDA90-9D9B-4CB3-9D3E-31F61B579F76}" dt="2024-10-31T17:07:20.995" v="55" actId="26606"/>
          <ac:spMkLst>
            <pc:docMk/>
            <pc:sldMk cId="1671385236" sldId="5322"/>
            <ac:spMk id="5" creationId="{8B55FD0C-6F3E-44F0-97D2-6A8A083739F3}"/>
          </ac:spMkLst>
        </pc:spChg>
        <pc:picChg chg="del mod">
          <ac:chgData name="John Dotson" userId="50f79c78-de11-45c1-b592-f9245fe5b8bc" providerId="ADAL" clId="{AF2BDA90-9D9B-4CB3-9D3E-31F61B579F76}" dt="2024-10-31T17:07:14.684" v="51" actId="478"/>
          <ac:picMkLst>
            <pc:docMk/>
            <pc:sldMk cId="1671385236" sldId="5322"/>
            <ac:picMk id="4" creationId="{52C840D8-2E27-A15B-B0D9-73E33283B66B}"/>
          </ac:picMkLst>
        </pc:picChg>
        <pc:picChg chg="add mod">
          <ac:chgData name="John Dotson" userId="50f79c78-de11-45c1-b592-f9245fe5b8bc" providerId="ADAL" clId="{AF2BDA90-9D9B-4CB3-9D3E-31F61B579F76}" dt="2024-10-31T17:07:20.995" v="55" actId="26606"/>
          <ac:picMkLst>
            <pc:docMk/>
            <pc:sldMk cId="1671385236" sldId="5322"/>
            <ac:picMk id="6" creationId="{C51DA736-9C21-3ADA-BFA6-96EF6BAFDA89}"/>
          </ac:picMkLst>
        </pc:picChg>
      </pc:sldChg>
      <pc:sldChg chg="addSp delSp modSp mod ord">
        <pc:chgData name="John Dotson" userId="50f79c78-de11-45c1-b592-f9245fe5b8bc" providerId="ADAL" clId="{AF2BDA90-9D9B-4CB3-9D3E-31F61B579F76}" dt="2024-10-31T17:29:01.721" v="285"/>
        <pc:sldMkLst>
          <pc:docMk/>
          <pc:sldMk cId="2546284515" sldId="5325"/>
        </pc:sldMkLst>
        <pc:picChg chg="del">
          <ac:chgData name="John Dotson" userId="50f79c78-de11-45c1-b592-f9245fe5b8bc" providerId="ADAL" clId="{AF2BDA90-9D9B-4CB3-9D3E-31F61B579F76}" dt="2024-10-31T17:23:32.308" v="244" actId="478"/>
          <ac:picMkLst>
            <pc:docMk/>
            <pc:sldMk cId="2546284515" sldId="5325"/>
            <ac:picMk id="2" creationId="{8C597054-99A8-27DD-800D-AE4D27C6BAAC}"/>
          </ac:picMkLst>
        </pc:picChg>
        <pc:picChg chg="add mod">
          <ac:chgData name="John Dotson" userId="50f79c78-de11-45c1-b592-f9245fe5b8bc" providerId="ADAL" clId="{AF2BDA90-9D9B-4CB3-9D3E-31F61B579F76}" dt="2024-10-31T17:23:56.707" v="257" actId="1038"/>
          <ac:picMkLst>
            <pc:docMk/>
            <pc:sldMk cId="2546284515" sldId="5325"/>
            <ac:picMk id="4" creationId="{22B4B19C-FABD-2A38-F16D-4574A59C8A7C}"/>
          </ac:picMkLst>
        </pc:picChg>
      </pc:sldChg>
      <pc:sldChg chg="addSp delSp modSp mod">
        <pc:chgData name="John Dotson" userId="50f79c78-de11-45c1-b592-f9245fe5b8bc" providerId="ADAL" clId="{AF2BDA90-9D9B-4CB3-9D3E-31F61B579F76}" dt="2024-10-31T17:24:27.761" v="263" actId="962"/>
        <pc:sldMkLst>
          <pc:docMk/>
          <pc:sldMk cId="1970330822" sldId="5326"/>
        </pc:sldMkLst>
        <pc:picChg chg="del">
          <ac:chgData name="John Dotson" userId="50f79c78-de11-45c1-b592-f9245fe5b8bc" providerId="ADAL" clId="{AF2BDA90-9D9B-4CB3-9D3E-31F61B579F76}" dt="2024-10-31T17:24:20.018" v="258" actId="478"/>
          <ac:picMkLst>
            <pc:docMk/>
            <pc:sldMk cId="1970330822" sldId="5326"/>
            <ac:picMk id="3" creationId="{4E026608-725F-4E30-98F0-20BD5FBEA0E7}"/>
          </ac:picMkLst>
        </pc:picChg>
        <pc:picChg chg="add mod">
          <ac:chgData name="John Dotson" userId="50f79c78-de11-45c1-b592-f9245fe5b8bc" providerId="ADAL" clId="{AF2BDA90-9D9B-4CB3-9D3E-31F61B579F76}" dt="2024-10-31T17:24:27.761" v="263" actId="962"/>
          <ac:picMkLst>
            <pc:docMk/>
            <pc:sldMk cId="1970330822" sldId="5326"/>
            <ac:picMk id="4" creationId="{10E21052-795E-4C71-27B3-2B160EB66040}"/>
          </ac:picMkLst>
        </pc:picChg>
      </pc:sldChg>
      <pc:sldChg chg="addSp delSp modSp mod">
        <pc:chgData name="John Dotson" userId="50f79c78-de11-45c1-b592-f9245fe5b8bc" providerId="ADAL" clId="{AF2BDA90-9D9B-4CB3-9D3E-31F61B579F76}" dt="2024-10-31T17:30:18.613" v="293" actId="26606"/>
        <pc:sldMkLst>
          <pc:docMk/>
          <pc:sldMk cId="1305422183" sldId="5328"/>
        </pc:sldMkLst>
        <pc:spChg chg="mod">
          <ac:chgData name="John Dotson" userId="50f79c78-de11-45c1-b592-f9245fe5b8bc" providerId="ADAL" clId="{AF2BDA90-9D9B-4CB3-9D3E-31F61B579F76}" dt="2024-10-31T17:20:39.425" v="226" actId="26606"/>
          <ac:spMkLst>
            <pc:docMk/>
            <pc:sldMk cId="1305422183" sldId="5328"/>
            <ac:spMk id="5" creationId="{0B2F9355-17BE-4362-8C72-BA5AD192C4A0}"/>
          </ac:spMkLst>
        </pc:spChg>
        <pc:spChg chg="mod ord">
          <ac:chgData name="John Dotson" userId="50f79c78-de11-45c1-b592-f9245fe5b8bc" providerId="ADAL" clId="{AF2BDA90-9D9B-4CB3-9D3E-31F61B579F76}" dt="2024-10-31T17:30:18.613" v="293" actId="26606"/>
          <ac:spMkLst>
            <pc:docMk/>
            <pc:sldMk cId="1305422183" sldId="5328"/>
            <ac:spMk id="36868" creationId="{56320772-3D62-41EB-AB97-7C632F507E48}"/>
          </ac:spMkLst>
        </pc:spChg>
        <pc:picChg chg="del">
          <ac:chgData name="John Dotson" userId="50f79c78-de11-45c1-b592-f9245fe5b8bc" providerId="ADAL" clId="{AF2BDA90-9D9B-4CB3-9D3E-31F61B579F76}" dt="2024-10-31T17:20:19.932" v="222" actId="478"/>
          <ac:picMkLst>
            <pc:docMk/>
            <pc:sldMk cId="1305422183" sldId="5328"/>
            <ac:picMk id="3" creationId="{E74E4515-7D09-D358-A353-5087A888CEDD}"/>
          </ac:picMkLst>
        </pc:picChg>
        <pc:picChg chg="add del mod">
          <ac:chgData name="John Dotson" userId="50f79c78-de11-45c1-b592-f9245fe5b8bc" providerId="ADAL" clId="{AF2BDA90-9D9B-4CB3-9D3E-31F61B579F76}" dt="2024-10-31T17:29:50.167" v="289" actId="478"/>
          <ac:picMkLst>
            <pc:docMk/>
            <pc:sldMk cId="1305422183" sldId="5328"/>
            <ac:picMk id="4" creationId="{FF8A0747-E623-A07B-CBD9-0367BF688BC8}"/>
          </ac:picMkLst>
        </pc:picChg>
        <pc:picChg chg="add mod">
          <ac:chgData name="John Dotson" userId="50f79c78-de11-45c1-b592-f9245fe5b8bc" providerId="ADAL" clId="{AF2BDA90-9D9B-4CB3-9D3E-31F61B579F76}" dt="2024-10-31T17:30:18.613" v="293" actId="26606"/>
          <ac:picMkLst>
            <pc:docMk/>
            <pc:sldMk cId="1305422183" sldId="5328"/>
            <ac:picMk id="7" creationId="{C7179CA3-698A-21AF-0854-793A23D7DE1F}"/>
          </ac:picMkLst>
        </pc:picChg>
      </pc:sldChg>
      <pc:sldChg chg="addSp delSp modSp mod">
        <pc:chgData name="John Dotson" userId="50f79c78-de11-45c1-b592-f9245fe5b8bc" providerId="ADAL" clId="{AF2BDA90-9D9B-4CB3-9D3E-31F61B579F76}" dt="2024-10-31T17:21:27.455" v="238" actId="26606"/>
        <pc:sldMkLst>
          <pc:docMk/>
          <pc:sldMk cId="3143374545" sldId="5329"/>
        </pc:sldMkLst>
        <pc:spChg chg="mod">
          <ac:chgData name="John Dotson" userId="50f79c78-de11-45c1-b592-f9245fe5b8bc" providerId="ADAL" clId="{AF2BDA90-9D9B-4CB3-9D3E-31F61B579F76}" dt="2024-10-31T17:21:27.455" v="238" actId="26606"/>
          <ac:spMkLst>
            <pc:docMk/>
            <pc:sldMk cId="3143374545" sldId="5329"/>
            <ac:spMk id="5" creationId="{0B2F9355-17BE-4362-8C72-BA5AD192C4A0}"/>
          </ac:spMkLst>
        </pc:spChg>
        <pc:spChg chg="mod ord">
          <ac:chgData name="John Dotson" userId="50f79c78-de11-45c1-b592-f9245fe5b8bc" providerId="ADAL" clId="{AF2BDA90-9D9B-4CB3-9D3E-31F61B579F76}" dt="2024-10-31T17:21:27.455" v="238" actId="26606"/>
          <ac:spMkLst>
            <pc:docMk/>
            <pc:sldMk cId="3143374545" sldId="5329"/>
            <ac:spMk id="36868" creationId="{56320772-3D62-41EB-AB97-7C632F507E48}"/>
          </ac:spMkLst>
        </pc:spChg>
        <pc:picChg chg="add del mod">
          <ac:chgData name="John Dotson" userId="50f79c78-de11-45c1-b592-f9245fe5b8bc" providerId="ADAL" clId="{AF2BDA90-9D9B-4CB3-9D3E-31F61B579F76}" dt="2024-10-31T17:20:59.525" v="230" actId="478"/>
          <ac:picMkLst>
            <pc:docMk/>
            <pc:sldMk cId="3143374545" sldId="5329"/>
            <ac:picMk id="2" creationId="{C5EC4C79-B6BE-32DC-27A3-34D302BDBC0E}"/>
          </ac:picMkLst>
        </pc:picChg>
        <pc:picChg chg="add mod">
          <ac:chgData name="John Dotson" userId="50f79c78-de11-45c1-b592-f9245fe5b8bc" providerId="ADAL" clId="{AF2BDA90-9D9B-4CB3-9D3E-31F61B579F76}" dt="2024-10-31T17:21:27.455" v="238" actId="26606"/>
          <ac:picMkLst>
            <pc:docMk/>
            <pc:sldMk cId="3143374545" sldId="5329"/>
            <ac:picMk id="4" creationId="{9332CFE8-2FC3-5454-E1E3-74AFDE505C6E}"/>
          </ac:picMkLst>
        </pc:picChg>
      </pc:sldChg>
      <pc:sldChg chg="addSp delSp modSp mod modNotes">
        <pc:chgData name="John Dotson" userId="50f79c78-de11-45c1-b592-f9245fe5b8bc" providerId="ADAL" clId="{AF2BDA90-9D9B-4CB3-9D3E-31F61B579F76}" dt="2024-10-31T17:41:39.623" v="462" actId="14100"/>
        <pc:sldMkLst>
          <pc:docMk/>
          <pc:sldMk cId="0" sldId="5330"/>
        </pc:sldMkLst>
        <pc:spChg chg="mod">
          <ac:chgData name="John Dotson" userId="50f79c78-de11-45c1-b592-f9245fe5b8bc" providerId="ADAL" clId="{AF2BDA90-9D9B-4CB3-9D3E-31F61B579F76}" dt="2024-10-31T17:40:26.316" v="428" actId="208"/>
          <ac:spMkLst>
            <pc:docMk/>
            <pc:sldMk cId="0" sldId="5330"/>
            <ac:spMk id="113669" creationId="{E7F37515-DF40-47EA-83A7-66630B28DDC5}"/>
          </ac:spMkLst>
        </pc:spChg>
        <pc:spChg chg="mod">
          <ac:chgData name="John Dotson" userId="50f79c78-de11-45c1-b592-f9245fe5b8bc" providerId="ADAL" clId="{AF2BDA90-9D9B-4CB3-9D3E-31F61B579F76}" dt="2024-10-31T17:41:39.623" v="462" actId="14100"/>
          <ac:spMkLst>
            <pc:docMk/>
            <pc:sldMk cId="0" sldId="5330"/>
            <ac:spMk id="113670" creationId="{2CA910CF-5D87-4C5C-9EC8-A853787F6F5C}"/>
          </ac:spMkLst>
        </pc:spChg>
        <pc:spChg chg="mod">
          <ac:chgData name="John Dotson" userId="50f79c78-de11-45c1-b592-f9245fe5b8bc" providerId="ADAL" clId="{AF2BDA90-9D9B-4CB3-9D3E-31F61B579F76}" dt="2024-10-31T17:40:54.055" v="444" actId="14100"/>
          <ac:spMkLst>
            <pc:docMk/>
            <pc:sldMk cId="0" sldId="5330"/>
            <ac:spMk id="113671" creationId="{3AAAF36E-08A6-4878-94C4-2E085566DDC4}"/>
          </ac:spMkLst>
        </pc:spChg>
        <pc:spChg chg="mod">
          <ac:chgData name="John Dotson" userId="50f79c78-de11-45c1-b592-f9245fe5b8bc" providerId="ADAL" clId="{AF2BDA90-9D9B-4CB3-9D3E-31F61B579F76}" dt="2024-10-31T17:41:33.087" v="461" actId="208"/>
          <ac:spMkLst>
            <pc:docMk/>
            <pc:sldMk cId="0" sldId="5330"/>
            <ac:spMk id="113672" creationId="{53F74DC1-CFB5-4C74-88E7-2956A53E511C}"/>
          </ac:spMkLst>
        </pc:spChg>
        <pc:spChg chg="mod">
          <ac:chgData name="John Dotson" userId="50f79c78-de11-45c1-b592-f9245fe5b8bc" providerId="ADAL" clId="{AF2BDA90-9D9B-4CB3-9D3E-31F61B579F76}" dt="2024-10-31T17:41:14.594" v="458" actId="14100"/>
          <ac:spMkLst>
            <pc:docMk/>
            <pc:sldMk cId="0" sldId="5330"/>
            <ac:spMk id="113673" creationId="{FA3940AE-FB80-421F-AF9E-365800C2121C}"/>
          </ac:spMkLst>
        </pc:spChg>
        <pc:spChg chg="mod">
          <ac:chgData name="John Dotson" userId="50f79c78-de11-45c1-b592-f9245fe5b8bc" providerId="ADAL" clId="{AF2BDA90-9D9B-4CB3-9D3E-31F61B579F76}" dt="2024-10-31T17:40:39.426" v="442" actId="1036"/>
          <ac:spMkLst>
            <pc:docMk/>
            <pc:sldMk cId="0" sldId="5330"/>
            <ac:spMk id="113674" creationId="{34DBA3E9-698D-4190-AAB4-136020638ED5}"/>
          </ac:spMkLst>
        </pc:spChg>
        <pc:spChg chg="mod">
          <ac:chgData name="John Dotson" userId="50f79c78-de11-45c1-b592-f9245fe5b8bc" providerId="ADAL" clId="{AF2BDA90-9D9B-4CB3-9D3E-31F61B579F76}" dt="2024-10-31T17:41:06.157" v="457" actId="1038"/>
          <ac:spMkLst>
            <pc:docMk/>
            <pc:sldMk cId="0" sldId="5330"/>
            <ac:spMk id="113675" creationId="{42B6963A-3F35-4139-AC87-75041906DC07}"/>
          </ac:spMkLst>
        </pc:spChg>
        <pc:spChg chg="mod">
          <ac:chgData name="John Dotson" userId="50f79c78-de11-45c1-b592-f9245fe5b8bc" providerId="ADAL" clId="{AF2BDA90-9D9B-4CB3-9D3E-31F61B579F76}" dt="2024-10-31T17:40:46.255" v="443" actId="14100"/>
          <ac:spMkLst>
            <pc:docMk/>
            <pc:sldMk cId="0" sldId="5330"/>
            <ac:spMk id="113676" creationId="{23E8F90F-6F4F-4DD7-843D-7E6C6623686B}"/>
          </ac:spMkLst>
        </pc:spChg>
        <pc:picChg chg="del">
          <ac:chgData name="John Dotson" userId="50f79c78-de11-45c1-b592-f9245fe5b8bc" providerId="ADAL" clId="{AF2BDA90-9D9B-4CB3-9D3E-31F61B579F76}" dt="2024-10-31T17:39:13.047" v="395" actId="478"/>
          <ac:picMkLst>
            <pc:docMk/>
            <pc:sldMk cId="0" sldId="5330"/>
            <ac:picMk id="2" creationId="{A090AF64-33E1-B2D3-354F-BC80F101F6FF}"/>
          </ac:picMkLst>
        </pc:picChg>
        <pc:picChg chg="add mod ord">
          <ac:chgData name="John Dotson" userId="50f79c78-de11-45c1-b592-f9245fe5b8bc" providerId="ADAL" clId="{AF2BDA90-9D9B-4CB3-9D3E-31F61B579F76}" dt="2024-10-31T17:40:05.739" v="426" actId="167"/>
          <ac:picMkLst>
            <pc:docMk/>
            <pc:sldMk cId="0" sldId="5330"/>
            <ac:picMk id="4" creationId="{6251DC0F-1864-FBA2-FE88-936C1942936D}"/>
          </ac:picMkLst>
        </pc:picChg>
      </pc:sldChg>
      <pc:sldChg chg="addSp delSp modSp mod">
        <pc:chgData name="John Dotson" userId="50f79c78-de11-45c1-b592-f9245fe5b8bc" providerId="ADAL" clId="{AF2BDA90-9D9B-4CB3-9D3E-31F61B579F76}" dt="2024-10-31T17:43:33.253" v="503" actId="14100"/>
        <pc:sldMkLst>
          <pc:docMk/>
          <pc:sldMk cId="0" sldId="5331"/>
        </pc:sldMkLst>
        <pc:spChg chg="mod">
          <ac:chgData name="John Dotson" userId="50f79c78-de11-45c1-b592-f9245fe5b8bc" providerId="ADAL" clId="{AF2BDA90-9D9B-4CB3-9D3E-31F61B579F76}" dt="2024-10-31T17:43:33.253" v="503" actId="14100"/>
          <ac:spMkLst>
            <pc:docMk/>
            <pc:sldMk cId="0" sldId="5331"/>
            <ac:spMk id="115719" creationId="{2AC4E241-F35C-4C0A-9487-03AFDD4449C4}"/>
          </ac:spMkLst>
        </pc:spChg>
        <pc:spChg chg="mod">
          <ac:chgData name="John Dotson" userId="50f79c78-de11-45c1-b592-f9245fe5b8bc" providerId="ADAL" clId="{AF2BDA90-9D9B-4CB3-9D3E-31F61B579F76}" dt="2024-10-31T17:43:24.062" v="502" actId="14100"/>
          <ac:spMkLst>
            <pc:docMk/>
            <pc:sldMk cId="0" sldId="5331"/>
            <ac:spMk id="115721" creationId="{FC386AF3-A3A3-4D50-8338-71655B53BFE1}"/>
          </ac:spMkLst>
        </pc:spChg>
        <pc:picChg chg="add mod ord">
          <ac:chgData name="John Dotson" userId="50f79c78-de11-45c1-b592-f9245fe5b8bc" providerId="ADAL" clId="{AF2BDA90-9D9B-4CB3-9D3E-31F61B579F76}" dt="2024-10-31T17:43:09.746" v="500" actId="1036"/>
          <ac:picMkLst>
            <pc:docMk/>
            <pc:sldMk cId="0" sldId="5331"/>
            <ac:picMk id="3" creationId="{27B87ACB-FD74-AEFB-2310-2A5B8AA5D79F}"/>
          </ac:picMkLst>
        </pc:picChg>
        <pc:picChg chg="del">
          <ac:chgData name="John Dotson" userId="50f79c78-de11-45c1-b592-f9245fe5b8bc" providerId="ADAL" clId="{AF2BDA90-9D9B-4CB3-9D3E-31F61B579F76}" dt="2024-10-31T17:42:52.465" v="463" actId="478"/>
          <ac:picMkLst>
            <pc:docMk/>
            <pc:sldMk cId="0" sldId="5331"/>
            <ac:picMk id="4" creationId="{9471B7D8-83E5-C542-26F9-7DA005B60720}"/>
          </ac:picMkLst>
        </pc:picChg>
      </pc:sldChg>
      <pc:sldChg chg="addSp delSp modSp mod">
        <pc:chgData name="John Dotson" userId="50f79c78-de11-45c1-b592-f9245fe5b8bc" providerId="ADAL" clId="{AF2BDA90-9D9B-4CB3-9D3E-31F61B579F76}" dt="2024-10-31T17:49:37.545" v="528" actId="14100"/>
        <pc:sldMkLst>
          <pc:docMk/>
          <pc:sldMk cId="0" sldId="5332"/>
        </pc:sldMkLst>
        <pc:spChg chg="mod">
          <ac:chgData name="John Dotson" userId="50f79c78-de11-45c1-b592-f9245fe5b8bc" providerId="ADAL" clId="{AF2BDA90-9D9B-4CB3-9D3E-31F61B579F76}" dt="2024-10-31T17:49:37.545" v="528" actId="14100"/>
          <ac:spMkLst>
            <pc:docMk/>
            <pc:sldMk cId="0" sldId="5332"/>
            <ac:spMk id="117763" creationId="{6ED687BE-4EAF-4977-96DA-2F885FDB115D}"/>
          </ac:spMkLst>
        </pc:spChg>
        <pc:spChg chg="mod">
          <ac:chgData name="John Dotson" userId="50f79c78-de11-45c1-b592-f9245fe5b8bc" providerId="ADAL" clId="{AF2BDA90-9D9B-4CB3-9D3E-31F61B579F76}" dt="2024-10-31T17:49:27.482" v="527" actId="14100"/>
          <ac:spMkLst>
            <pc:docMk/>
            <pc:sldMk cId="0" sldId="5332"/>
            <ac:spMk id="117767" creationId="{89F0AA21-48A3-45D8-BF77-A25E4F48C6F7}"/>
          </ac:spMkLst>
        </pc:spChg>
        <pc:spChg chg="mod">
          <ac:chgData name="John Dotson" userId="50f79c78-de11-45c1-b592-f9245fe5b8bc" providerId="ADAL" clId="{AF2BDA90-9D9B-4CB3-9D3E-31F61B579F76}" dt="2024-10-31T17:49:18.181" v="526" actId="1035"/>
          <ac:spMkLst>
            <pc:docMk/>
            <pc:sldMk cId="0" sldId="5332"/>
            <ac:spMk id="117768" creationId="{4AEC117B-6E4B-4745-832A-713A59255113}"/>
          </ac:spMkLst>
        </pc:spChg>
        <pc:spChg chg="mod">
          <ac:chgData name="John Dotson" userId="50f79c78-de11-45c1-b592-f9245fe5b8bc" providerId="ADAL" clId="{AF2BDA90-9D9B-4CB3-9D3E-31F61B579F76}" dt="2024-10-31T17:49:14.087" v="518" actId="14100"/>
          <ac:spMkLst>
            <pc:docMk/>
            <pc:sldMk cId="0" sldId="5332"/>
            <ac:spMk id="117769" creationId="{7F682CE7-0517-4925-A0F7-D95F52EAFA5A}"/>
          </ac:spMkLst>
        </pc:spChg>
        <pc:picChg chg="del mod">
          <ac:chgData name="John Dotson" userId="50f79c78-de11-45c1-b592-f9245fe5b8bc" providerId="ADAL" clId="{AF2BDA90-9D9B-4CB3-9D3E-31F61B579F76}" dt="2024-10-31T17:48:38.308" v="506" actId="478"/>
          <ac:picMkLst>
            <pc:docMk/>
            <pc:sldMk cId="0" sldId="5332"/>
            <ac:picMk id="3" creationId="{95E96B02-DFBB-DCB0-2EFE-A2FC348810AD}"/>
          </ac:picMkLst>
        </pc:picChg>
        <pc:picChg chg="add mod ord">
          <ac:chgData name="John Dotson" userId="50f79c78-de11-45c1-b592-f9245fe5b8bc" providerId="ADAL" clId="{AF2BDA90-9D9B-4CB3-9D3E-31F61B579F76}" dt="2024-10-31T17:48:54.968" v="516" actId="167"/>
          <ac:picMkLst>
            <pc:docMk/>
            <pc:sldMk cId="0" sldId="5332"/>
            <ac:picMk id="4" creationId="{E2D63CE5-A1AC-FD9E-B336-D6214CE863E3}"/>
          </ac:picMkLst>
        </pc:picChg>
      </pc:sldChg>
      <pc:sldChg chg="addSp delSp modSp mod">
        <pc:chgData name="John Dotson" userId="50f79c78-de11-45c1-b592-f9245fe5b8bc" providerId="ADAL" clId="{AF2BDA90-9D9B-4CB3-9D3E-31F61B579F76}" dt="2024-10-31T17:32:05.633" v="329" actId="208"/>
        <pc:sldMkLst>
          <pc:docMk/>
          <pc:sldMk cId="131879130" sldId="5334"/>
        </pc:sldMkLst>
        <pc:spChg chg="mod">
          <ac:chgData name="John Dotson" userId="50f79c78-de11-45c1-b592-f9245fe5b8bc" providerId="ADAL" clId="{AF2BDA90-9D9B-4CB3-9D3E-31F61B579F76}" dt="2024-10-31T17:32:05.633" v="329" actId="208"/>
          <ac:spMkLst>
            <pc:docMk/>
            <pc:sldMk cId="131879130" sldId="5334"/>
            <ac:spMk id="79879" creationId="{A4B0675C-D7A7-4B4E-8096-62D89F52CAC0}"/>
          </ac:spMkLst>
        </pc:spChg>
        <pc:picChg chg="add mod ord">
          <ac:chgData name="John Dotson" userId="50f79c78-de11-45c1-b592-f9245fe5b8bc" providerId="ADAL" clId="{AF2BDA90-9D9B-4CB3-9D3E-31F61B579F76}" dt="2024-10-31T17:31:46.455" v="328" actId="1036"/>
          <ac:picMkLst>
            <pc:docMk/>
            <pc:sldMk cId="131879130" sldId="5334"/>
            <ac:picMk id="4" creationId="{7BF3F7EB-7E2D-289B-FC02-97F770B4A2B1}"/>
          </ac:picMkLst>
        </pc:picChg>
        <pc:picChg chg="add del">
          <ac:chgData name="John Dotson" userId="50f79c78-de11-45c1-b592-f9245fe5b8bc" providerId="ADAL" clId="{AF2BDA90-9D9B-4CB3-9D3E-31F61B579F76}" dt="2024-10-31T17:31:28.736" v="296" actId="478"/>
          <ac:picMkLst>
            <pc:docMk/>
            <pc:sldMk cId="131879130" sldId="5334"/>
            <ac:picMk id="7" creationId="{AFE91BB8-C5B2-1FD0-3F92-36C11128DD5A}"/>
          </ac:picMkLst>
        </pc:picChg>
      </pc:sldChg>
      <pc:sldChg chg="addSp delSp modSp mod">
        <pc:chgData name="John Dotson" userId="50f79c78-de11-45c1-b592-f9245fe5b8bc" providerId="ADAL" clId="{AF2BDA90-9D9B-4CB3-9D3E-31F61B579F76}" dt="2024-10-31T17:33:14.434" v="336" actId="208"/>
        <pc:sldMkLst>
          <pc:docMk/>
          <pc:sldMk cId="4250572709" sldId="5335"/>
        </pc:sldMkLst>
        <pc:spChg chg="mod">
          <ac:chgData name="John Dotson" userId="50f79c78-de11-45c1-b592-f9245fe5b8bc" providerId="ADAL" clId="{AF2BDA90-9D9B-4CB3-9D3E-31F61B579F76}" dt="2024-10-31T17:33:14.434" v="336" actId="208"/>
          <ac:spMkLst>
            <pc:docMk/>
            <pc:sldMk cId="4250572709" sldId="5335"/>
            <ac:spMk id="79879" creationId="{A4B0675C-D7A7-4B4E-8096-62D89F52CAC0}"/>
          </ac:spMkLst>
        </pc:spChg>
        <pc:picChg chg="add mod ord">
          <ac:chgData name="John Dotson" userId="50f79c78-de11-45c1-b592-f9245fe5b8bc" providerId="ADAL" clId="{AF2BDA90-9D9B-4CB3-9D3E-31F61B579F76}" dt="2024-10-31T17:32:54.682" v="335" actId="1076"/>
          <ac:picMkLst>
            <pc:docMk/>
            <pc:sldMk cId="4250572709" sldId="5335"/>
            <ac:picMk id="4" creationId="{8EAE494F-1BAA-D398-97F2-09FBFDF9C6F2}"/>
          </ac:picMkLst>
        </pc:picChg>
        <pc:picChg chg="del">
          <ac:chgData name="John Dotson" userId="50f79c78-de11-45c1-b592-f9245fe5b8bc" providerId="ADAL" clId="{AF2BDA90-9D9B-4CB3-9D3E-31F61B579F76}" dt="2024-10-31T17:32:31.345" v="330" actId="478"/>
          <ac:picMkLst>
            <pc:docMk/>
            <pc:sldMk cId="4250572709" sldId="5335"/>
            <ac:picMk id="9" creationId="{DED9941A-6328-E10C-D84B-53921236AB14}"/>
          </ac:picMkLst>
        </pc:picChg>
      </pc:sldChg>
      <pc:sldChg chg="addSp delSp modSp mod">
        <pc:chgData name="John Dotson" userId="50f79c78-de11-45c1-b592-f9245fe5b8bc" providerId="ADAL" clId="{AF2BDA90-9D9B-4CB3-9D3E-31F61B579F76}" dt="2024-10-31T17:34:34.375" v="355" actId="1035"/>
        <pc:sldMkLst>
          <pc:docMk/>
          <pc:sldMk cId="1534010570" sldId="5338"/>
        </pc:sldMkLst>
        <pc:spChg chg="mod">
          <ac:chgData name="John Dotson" userId="50f79c78-de11-45c1-b592-f9245fe5b8bc" providerId="ADAL" clId="{AF2BDA90-9D9B-4CB3-9D3E-31F61B579F76}" dt="2024-10-31T17:34:24.009" v="348" actId="208"/>
          <ac:spMkLst>
            <pc:docMk/>
            <pc:sldMk cId="1534010570" sldId="5338"/>
            <ac:spMk id="79879" creationId="{A4B0675C-D7A7-4B4E-8096-62D89F52CAC0}"/>
          </ac:spMkLst>
        </pc:spChg>
        <pc:picChg chg="add mod ord">
          <ac:chgData name="John Dotson" userId="50f79c78-de11-45c1-b592-f9245fe5b8bc" providerId="ADAL" clId="{AF2BDA90-9D9B-4CB3-9D3E-31F61B579F76}" dt="2024-10-31T17:34:34.375" v="355" actId="1035"/>
          <ac:picMkLst>
            <pc:docMk/>
            <pc:sldMk cId="1534010570" sldId="5338"/>
            <ac:picMk id="4" creationId="{EC673E3C-BE1C-AF29-EC90-3D6EFE04840C}"/>
          </ac:picMkLst>
        </pc:picChg>
        <pc:picChg chg="del">
          <ac:chgData name="John Dotson" userId="50f79c78-de11-45c1-b592-f9245fe5b8bc" providerId="ADAL" clId="{AF2BDA90-9D9B-4CB3-9D3E-31F61B579F76}" dt="2024-10-31T17:33:57.751" v="337" actId="478"/>
          <ac:picMkLst>
            <pc:docMk/>
            <pc:sldMk cId="1534010570" sldId="5338"/>
            <ac:picMk id="5" creationId="{8F5088D1-039F-D8C1-69C3-6E2D5AC97DCC}"/>
          </ac:picMkLst>
        </pc:picChg>
      </pc:sldChg>
      <pc:sldChg chg="addSp delSp modSp add del mod">
        <pc:chgData name="John Dotson" userId="50f79c78-de11-45c1-b592-f9245fe5b8bc" providerId="ADAL" clId="{AF2BDA90-9D9B-4CB3-9D3E-31F61B579F76}" dt="2024-10-31T17:37:19.700" v="394" actId="1035"/>
        <pc:sldMkLst>
          <pc:docMk/>
          <pc:sldMk cId="0" sldId="5346"/>
        </pc:sldMkLst>
        <pc:spChg chg="mod">
          <ac:chgData name="John Dotson" userId="50f79c78-de11-45c1-b592-f9245fe5b8bc" providerId="ADAL" clId="{AF2BDA90-9D9B-4CB3-9D3E-31F61B579F76}" dt="2024-10-31T17:37:19.700" v="394" actId="1035"/>
          <ac:spMkLst>
            <pc:docMk/>
            <pc:sldMk cId="0" sldId="5346"/>
            <ac:spMk id="119813" creationId="{C4D9384D-D5B8-4ECD-9862-A905BFA132D8}"/>
          </ac:spMkLst>
        </pc:spChg>
        <pc:spChg chg="mod">
          <ac:chgData name="John Dotson" userId="50f79c78-de11-45c1-b592-f9245fe5b8bc" providerId="ADAL" clId="{AF2BDA90-9D9B-4CB3-9D3E-31F61B579F76}" dt="2024-10-31T17:37:19.700" v="394" actId="1035"/>
          <ac:spMkLst>
            <pc:docMk/>
            <pc:sldMk cId="0" sldId="5346"/>
            <ac:spMk id="119814" creationId="{5C85F37D-3E0E-4D44-AFB5-ECCC719A678C}"/>
          </ac:spMkLst>
        </pc:spChg>
        <pc:picChg chg="del">
          <ac:chgData name="John Dotson" userId="50f79c78-de11-45c1-b592-f9245fe5b8bc" providerId="ADAL" clId="{AF2BDA90-9D9B-4CB3-9D3E-31F61B579F76}" dt="2024-10-31T17:36:56.637" v="358" actId="478"/>
          <ac:picMkLst>
            <pc:docMk/>
            <pc:sldMk cId="0" sldId="5346"/>
            <ac:picMk id="3" creationId="{FDD16578-91FD-5F62-0790-06A479575E6A}"/>
          </ac:picMkLst>
        </pc:picChg>
        <pc:picChg chg="add mod ord">
          <ac:chgData name="John Dotson" userId="50f79c78-de11-45c1-b592-f9245fe5b8bc" providerId="ADAL" clId="{AF2BDA90-9D9B-4CB3-9D3E-31F61B579F76}" dt="2024-10-31T17:37:03.698" v="361" actId="167"/>
          <ac:picMkLst>
            <pc:docMk/>
            <pc:sldMk cId="0" sldId="5346"/>
            <ac:picMk id="4" creationId="{CD65B84B-5AA5-7191-EDD1-92D0B68F6D64}"/>
          </ac:picMkLst>
        </pc:picChg>
      </pc:sldChg>
      <pc:sldChg chg="modSp">
        <pc:chgData name="John Dotson" userId="50f79c78-de11-45c1-b592-f9245fe5b8bc" providerId="ADAL" clId="{AF2BDA90-9D9B-4CB3-9D3E-31F61B579F76}" dt="2024-10-02T16:20:47.732" v="25"/>
        <pc:sldMkLst>
          <pc:docMk/>
          <pc:sldMk cId="2248587326" sldId="5347"/>
        </pc:sldMkLst>
        <pc:spChg chg="mod">
          <ac:chgData name="John Dotson" userId="50f79c78-de11-45c1-b592-f9245fe5b8bc" providerId="ADAL" clId="{AF2BDA90-9D9B-4CB3-9D3E-31F61B579F76}" dt="2024-10-02T16:20:47.732" v="25"/>
          <ac:spMkLst>
            <pc:docMk/>
            <pc:sldMk cId="2248587326" sldId="5347"/>
            <ac:spMk id="5123" creationId="{7F0FE3BD-369A-4C50-8C7C-346B1F539F1B}"/>
          </ac:spMkLst>
        </pc:spChg>
        <pc:spChg chg="mod">
          <ac:chgData name="John Dotson" userId="50f79c78-de11-45c1-b592-f9245fe5b8bc" providerId="ADAL" clId="{AF2BDA90-9D9B-4CB3-9D3E-31F61B579F76}" dt="2024-10-02T16:20:47.732" v="25"/>
          <ac:spMkLst>
            <pc:docMk/>
            <pc:sldMk cId="2248587326" sldId="5347"/>
            <ac:spMk id="49154" creationId="{C86A9EFD-3182-4931-9A32-FF0F958574B1}"/>
          </ac:spMkLst>
        </pc:spChg>
      </pc:sldChg>
      <pc:sldChg chg="addSp delSp modSp mod">
        <pc:chgData name="John Dotson" userId="50f79c78-de11-45c1-b592-f9245fe5b8bc" providerId="ADAL" clId="{AF2BDA90-9D9B-4CB3-9D3E-31F61B579F76}" dt="2024-10-31T17:54:09.454" v="566" actId="1035"/>
        <pc:sldMkLst>
          <pc:docMk/>
          <pc:sldMk cId="0" sldId="5350"/>
        </pc:sldMkLst>
        <pc:picChg chg="add del mod ord">
          <ac:chgData name="John Dotson" userId="50f79c78-de11-45c1-b592-f9245fe5b8bc" providerId="ADAL" clId="{AF2BDA90-9D9B-4CB3-9D3E-31F61B579F76}" dt="2024-10-31T17:52:07.478" v="532" actId="478"/>
          <ac:picMkLst>
            <pc:docMk/>
            <pc:sldMk cId="0" sldId="5350"/>
            <ac:picMk id="2" creationId="{9094603D-C844-CDB1-DD74-495993C1B329}"/>
          </ac:picMkLst>
        </pc:picChg>
        <pc:picChg chg="del">
          <ac:chgData name="John Dotson" userId="50f79c78-de11-45c1-b592-f9245fe5b8bc" providerId="ADAL" clId="{AF2BDA90-9D9B-4CB3-9D3E-31F61B579F76}" dt="2024-10-31T17:49:55.724" v="529" actId="478"/>
          <ac:picMkLst>
            <pc:docMk/>
            <pc:sldMk cId="0" sldId="5350"/>
            <ac:picMk id="5" creationId="{47254871-D95B-9B3C-3A1E-52F577EFBAF6}"/>
          </ac:picMkLst>
        </pc:picChg>
        <pc:picChg chg="add del mod ord">
          <ac:chgData name="John Dotson" userId="50f79c78-de11-45c1-b592-f9245fe5b8bc" providerId="ADAL" clId="{AF2BDA90-9D9B-4CB3-9D3E-31F61B579F76}" dt="2024-10-31T17:53:55.506" v="536" actId="478"/>
          <ac:picMkLst>
            <pc:docMk/>
            <pc:sldMk cId="0" sldId="5350"/>
            <ac:picMk id="6" creationId="{C0D6CA1C-0916-D22C-0A0D-2305DB07B579}"/>
          </ac:picMkLst>
        </pc:picChg>
        <pc:picChg chg="add mod ord">
          <ac:chgData name="John Dotson" userId="50f79c78-de11-45c1-b592-f9245fe5b8bc" providerId="ADAL" clId="{AF2BDA90-9D9B-4CB3-9D3E-31F61B579F76}" dt="2024-10-31T17:54:09.454" v="566" actId="1035"/>
          <ac:picMkLst>
            <pc:docMk/>
            <pc:sldMk cId="0" sldId="5350"/>
            <ac:picMk id="9" creationId="{815DD452-C3F1-2F01-928E-140E4889A1E0}"/>
          </ac:picMkLst>
        </pc:picChg>
      </pc:sldChg>
      <pc:sldChg chg="addSp delSp modSp mod">
        <pc:chgData name="John Dotson" userId="50f79c78-de11-45c1-b592-f9245fe5b8bc" providerId="ADAL" clId="{AF2BDA90-9D9B-4CB3-9D3E-31F61B579F76}" dt="2024-10-31T17:58:04.306" v="641" actId="14100"/>
        <pc:sldMkLst>
          <pc:docMk/>
          <pc:sldMk cId="0" sldId="5351"/>
        </pc:sldMkLst>
        <pc:spChg chg="add mod">
          <ac:chgData name="John Dotson" userId="50f79c78-de11-45c1-b592-f9245fe5b8bc" providerId="ADAL" clId="{AF2BDA90-9D9B-4CB3-9D3E-31F61B579F76}" dt="2024-10-31T17:57:09.762" v="589" actId="14100"/>
          <ac:spMkLst>
            <pc:docMk/>
            <pc:sldMk cId="0" sldId="5351"/>
            <ac:spMk id="5" creationId="{3AC47E35-E01E-EF56-4A69-457CCC9C9858}"/>
          </ac:spMkLst>
        </pc:spChg>
        <pc:spChg chg="add mod">
          <ac:chgData name="John Dotson" userId="50f79c78-de11-45c1-b592-f9245fe5b8bc" providerId="ADAL" clId="{AF2BDA90-9D9B-4CB3-9D3E-31F61B579F76}" dt="2024-10-31T17:57:13.941" v="590"/>
          <ac:spMkLst>
            <pc:docMk/>
            <pc:sldMk cId="0" sldId="5351"/>
            <ac:spMk id="6" creationId="{BBA2B997-7CC1-72ED-CA0D-81ADDBF9F3B6}"/>
          </ac:spMkLst>
        </pc:spChg>
        <pc:spChg chg="add mod">
          <ac:chgData name="John Dotson" userId="50f79c78-de11-45c1-b592-f9245fe5b8bc" providerId="ADAL" clId="{AF2BDA90-9D9B-4CB3-9D3E-31F61B579F76}" dt="2024-10-31T17:58:04.306" v="641" actId="14100"/>
          <ac:spMkLst>
            <pc:docMk/>
            <pc:sldMk cId="0" sldId="5351"/>
            <ac:spMk id="7" creationId="{09FF6443-AF6D-3E5D-9324-BF5FFD5FFC56}"/>
          </ac:spMkLst>
        </pc:spChg>
        <pc:spChg chg="mod">
          <ac:chgData name="John Dotson" userId="50f79c78-de11-45c1-b592-f9245fe5b8bc" providerId="ADAL" clId="{AF2BDA90-9D9B-4CB3-9D3E-31F61B579F76}" dt="2024-10-31T17:56:47.887" v="586" actId="14100"/>
          <ac:spMkLst>
            <pc:docMk/>
            <pc:sldMk cId="0" sldId="5351"/>
            <ac:spMk id="57350" creationId="{97E057A0-D86B-463E-B180-E7FEA806D8BC}"/>
          </ac:spMkLst>
        </pc:spChg>
        <pc:spChg chg="mod">
          <ac:chgData name="John Dotson" userId="50f79c78-de11-45c1-b592-f9245fe5b8bc" providerId="ADAL" clId="{AF2BDA90-9D9B-4CB3-9D3E-31F61B579F76}" dt="2024-10-31T17:56:22.255" v="580" actId="1037"/>
          <ac:spMkLst>
            <pc:docMk/>
            <pc:sldMk cId="0" sldId="5351"/>
            <ac:spMk id="57351" creationId="{C4C74B28-75AB-47F3-98FF-0A24E322DAEF}"/>
          </ac:spMkLst>
        </pc:spChg>
        <pc:spChg chg="mod">
          <ac:chgData name="John Dotson" userId="50f79c78-de11-45c1-b592-f9245fe5b8bc" providerId="ADAL" clId="{AF2BDA90-9D9B-4CB3-9D3E-31F61B579F76}" dt="2024-10-31T17:56:42.440" v="585" actId="1076"/>
          <ac:spMkLst>
            <pc:docMk/>
            <pc:sldMk cId="0" sldId="5351"/>
            <ac:spMk id="57352" creationId="{2C063FC6-B9F8-49BA-AC0A-F04896CA7825}"/>
          </ac:spMkLst>
        </pc:spChg>
        <pc:picChg chg="add mod ord">
          <ac:chgData name="John Dotson" userId="50f79c78-de11-45c1-b592-f9245fe5b8bc" providerId="ADAL" clId="{AF2BDA90-9D9B-4CB3-9D3E-31F61B579F76}" dt="2024-10-31T17:56:34.755" v="584" actId="1076"/>
          <ac:picMkLst>
            <pc:docMk/>
            <pc:sldMk cId="0" sldId="5351"/>
            <ac:picMk id="3" creationId="{443A8A93-AF04-E4EA-6708-46CAF89632E3}"/>
          </ac:picMkLst>
        </pc:picChg>
        <pc:picChg chg="del">
          <ac:chgData name="John Dotson" userId="50f79c78-de11-45c1-b592-f9245fe5b8bc" providerId="ADAL" clId="{AF2BDA90-9D9B-4CB3-9D3E-31F61B579F76}" dt="2024-10-31T17:55:59.125" v="567" actId="478"/>
          <ac:picMkLst>
            <pc:docMk/>
            <pc:sldMk cId="0" sldId="5351"/>
            <ac:picMk id="4" creationId="{8831CC85-424F-2941-FD52-54C2C72BAE39}"/>
          </ac:picMkLst>
        </pc:picChg>
      </pc:sldChg>
      <pc:sldChg chg="addSp delSp modSp mod">
        <pc:chgData name="John Dotson" userId="50f79c78-de11-45c1-b592-f9245fe5b8bc" providerId="ADAL" clId="{AF2BDA90-9D9B-4CB3-9D3E-31F61B579F76}" dt="2024-10-31T18:19:28.450" v="713" actId="1036"/>
        <pc:sldMkLst>
          <pc:docMk/>
          <pc:sldMk cId="0" sldId="5352"/>
        </pc:sldMkLst>
        <pc:spChg chg="del">
          <ac:chgData name="John Dotson" userId="50f79c78-de11-45c1-b592-f9245fe5b8bc" providerId="ADAL" clId="{AF2BDA90-9D9B-4CB3-9D3E-31F61B579F76}" dt="2024-10-31T18:18:41.917" v="668" actId="478"/>
          <ac:spMkLst>
            <pc:docMk/>
            <pc:sldMk cId="0" sldId="5352"/>
            <ac:spMk id="14" creationId="{007F6B7E-031D-4347-84EA-FDA411A79090}"/>
          </ac:spMkLst>
        </pc:spChg>
        <pc:spChg chg="del">
          <ac:chgData name="John Dotson" userId="50f79c78-de11-45c1-b592-f9245fe5b8bc" providerId="ADAL" clId="{AF2BDA90-9D9B-4CB3-9D3E-31F61B579F76}" dt="2024-10-31T18:18:37.214" v="666" actId="478"/>
          <ac:spMkLst>
            <pc:docMk/>
            <pc:sldMk cId="0" sldId="5352"/>
            <ac:spMk id="15" creationId="{7304DE89-6F1F-41BA-AA97-9D16DF0E38CA}"/>
          </ac:spMkLst>
        </pc:spChg>
        <pc:spChg chg="mod">
          <ac:chgData name="John Dotson" userId="50f79c78-de11-45c1-b592-f9245fe5b8bc" providerId="ADAL" clId="{AF2BDA90-9D9B-4CB3-9D3E-31F61B579F76}" dt="2024-10-31T18:19:17.822" v="693" actId="1036"/>
          <ac:spMkLst>
            <pc:docMk/>
            <pc:sldMk cId="0" sldId="5352"/>
            <ac:spMk id="59398" creationId="{B625D80B-C7A2-4216-8152-4E551D1EB4D6}"/>
          </ac:spMkLst>
        </pc:spChg>
        <pc:spChg chg="mod">
          <ac:chgData name="John Dotson" userId="50f79c78-de11-45c1-b592-f9245fe5b8bc" providerId="ADAL" clId="{AF2BDA90-9D9B-4CB3-9D3E-31F61B579F76}" dt="2024-10-31T18:19:10.206" v="672" actId="14100"/>
          <ac:spMkLst>
            <pc:docMk/>
            <pc:sldMk cId="0" sldId="5352"/>
            <ac:spMk id="59399" creationId="{76FD5543-9F5B-42F7-9253-CC2B0781B87C}"/>
          </ac:spMkLst>
        </pc:spChg>
        <pc:spChg chg="mod">
          <ac:chgData name="John Dotson" userId="50f79c78-de11-45c1-b592-f9245fe5b8bc" providerId="ADAL" clId="{AF2BDA90-9D9B-4CB3-9D3E-31F61B579F76}" dt="2024-10-31T18:19:28.450" v="713" actId="1036"/>
          <ac:spMkLst>
            <pc:docMk/>
            <pc:sldMk cId="0" sldId="5352"/>
            <ac:spMk id="59400" creationId="{550D7348-069D-4048-8E4F-AFE14D524D0F}"/>
          </ac:spMkLst>
        </pc:spChg>
        <pc:spChg chg="mod">
          <ac:chgData name="John Dotson" userId="50f79c78-de11-45c1-b592-f9245fe5b8bc" providerId="ADAL" clId="{AF2BDA90-9D9B-4CB3-9D3E-31F61B579F76}" dt="2024-10-31T18:18:57.083" v="670" actId="14100"/>
          <ac:spMkLst>
            <pc:docMk/>
            <pc:sldMk cId="0" sldId="5352"/>
            <ac:spMk id="59401" creationId="{97AC2DAA-5936-4271-A015-9C7CEF455481}"/>
          </ac:spMkLst>
        </pc:spChg>
        <pc:spChg chg="mod">
          <ac:chgData name="John Dotson" userId="50f79c78-de11-45c1-b592-f9245fe5b8bc" providerId="ADAL" clId="{AF2BDA90-9D9B-4CB3-9D3E-31F61B579F76}" dt="2024-10-31T18:19:02.926" v="671" actId="1076"/>
          <ac:spMkLst>
            <pc:docMk/>
            <pc:sldMk cId="0" sldId="5352"/>
            <ac:spMk id="59402" creationId="{372173B8-17DB-416E-8C0F-5FEC57E51033}"/>
          </ac:spMkLst>
        </pc:spChg>
        <pc:spChg chg="del">
          <ac:chgData name="John Dotson" userId="50f79c78-de11-45c1-b592-f9245fe5b8bc" providerId="ADAL" clId="{AF2BDA90-9D9B-4CB3-9D3E-31F61B579F76}" dt="2024-10-31T18:18:34.908" v="665" actId="478"/>
          <ac:spMkLst>
            <pc:docMk/>
            <pc:sldMk cId="0" sldId="5352"/>
            <ac:spMk id="59403" creationId="{E96A82BA-628F-4C9E-86A5-59B80B3AE8C0}"/>
          </ac:spMkLst>
        </pc:spChg>
        <pc:spChg chg="del">
          <ac:chgData name="John Dotson" userId="50f79c78-de11-45c1-b592-f9245fe5b8bc" providerId="ADAL" clId="{AF2BDA90-9D9B-4CB3-9D3E-31F61B579F76}" dt="2024-10-31T18:18:39.335" v="667" actId="478"/>
          <ac:spMkLst>
            <pc:docMk/>
            <pc:sldMk cId="0" sldId="5352"/>
            <ac:spMk id="59404" creationId="{35E27F29-8BBA-442A-8A08-016837B61F3B}"/>
          </ac:spMkLst>
        </pc:spChg>
        <pc:picChg chg="add ord">
          <ac:chgData name="John Dotson" userId="50f79c78-de11-45c1-b592-f9245fe5b8bc" providerId="ADAL" clId="{AF2BDA90-9D9B-4CB3-9D3E-31F61B579F76}" dt="2024-10-31T18:17:10.934" v="644" actId="167"/>
          <ac:picMkLst>
            <pc:docMk/>
            <pc:sldMk cId="0" sldId="5352"/>
            <ac:picMk id="3" creationId="{5B05FCA1-8E1C-45AE-29AF-3B5EA8943008}"/>
          </ac:picMkLst>
        </pc:picChg>
        <pc:picChg chg="del">
          <ac:chgData name="John Dotson" userId="50f79c78-de11-45c1-b592-f9245fe5b8bc" providerId="ADAL" clId="{AF2BDA90-9D9B-4CB3-9D3E-31F61B579F76}" dt="2024-10-31T18:17:05.181" v="642" actId="478"/>
          <ac:picMkLst>
            <pc:docMk/>
            <pc:sldMk cId="0" sldId="5352"/>
            <ac:picMk id="4" creationId="{1B4A9372-492A-2909-0B73-224DA804BA89}"/>
          </ac:picMkLst>
        </pc:picChg>
      </pc:sldChg>
      <pc:sldChg chg="addSp delSp modSp mod">
        <pc:chgData name="John Dotson" userId="50f79c78-de11-45c1-b592-f9245fe5b8bc" providerId="ADAL" clId="{AF2BDA90-9D9B-4CB3-9D3E-31F61B579F76}" dt="2024-10-31T18:25:41.955" v="757" actId="14100"/>
        <pc:sldMkLst>
          <pc:docMk/>
          <pc:sldMk cId="0" sldId="5353"/>
        </pc:sldMkLst>
        <pc:spChg chg="add del mod">
          <ac:chgData name="John Dotson" userId="50f79c78-de11-45c1-b592-f9245fe5b8bc" providerId="ADAL" clId="{AF2BDA90-9D9B-4CB3-9D3E-31F61B579F76}" dt="2024-10-31T18:19:56.565" v="714" actId="478"/>
          <ac:spMkLst>
            <pc:docMk/>
            <pc:sldMk cId="0" sldId="5353"/>
            <ac:spMk id="2" creationId="{5E5B8A06-D9A7-24FA-1400-77CE070E828E}"/>
          </ac:spMkLst>
        </pc:spChg>
        <pc:spChg chg="add del mod">
          <ac:chgData name="John Dotson" userId="50f79c78-de11-45c1-b592-f9245fe5b8bc" providerId="ADAL" clId="{AF2BDA90-9D9B-4CB3-9D3E-31F61B579F76}" dt="2024-10-31T18:19:59.568" v="716" actId="478"/>
          <ac:spMkLst>
            <pc:docMk/>
            <pc:sldMk cId="0" sldId="5353"/>
            <ac:spMk id="4" creationId="{6F006D50-4D80-D541-00CB-295EE071B668}"/>
          </ac:spMkLst>
        </pc:spChg>
        <pc:spChg chg="add del mod">
          <ac:chgData name="John Dotson" userId="50f79c78-de11-45c1-b592-f9245fe5b8bc" providerId="ADAL" clId="{AF2BDA90-9D9B-4CB3-9D3E-31F61B579F76}" dt="2024-10-31T18:20:01.553" v="717" actId="478"/>
          <ac:spMkLst>
            <pc:docMk/>
            <pc:sldMk cId="0" sldId="5353"/>
            <ac:spMk id="5" creationId="{7168E3D7-3A5F-3114-5502-B9B0CA478E8B}"/>
          </ac:spMkLst>
        </pc:spChg>
        <pc:spChg chg="add del mod">
          <ac:chgData name="John Dotson" userId="50f79c78-de11-45c1-b592-f9245fe5b8bc" providerId="ADAL" clId="{AF2BDA90-9D9B-4CB3-9D3E-31F61B579F76}" dt="2024-10-31T18:19:58.122" v="715" actId="478"/>
          <ac:spMkLst>
            <pc:docMk/>
            <pc:sldMk cId="0" sldId="5353"/>
            <ac:spMk id="6" creationId="{3951F77A-3F31-DDFC-0AF3-3B005B591113}"/>
          </ac:spMkLst>
        </pc:spChg>
        <pc:spChg chg="mod">
          <ac:chgData name="John Dotson" userId="50f79c78-de11-45c1-b592-f9245fe5b8bc" providerId="ADAL" clId="{AF2BDA90-9D9B-4CB3-9D3E-31F61B579F76}" dt="2024-10-31T18:25:41.955" v="757" actId="14100"/>
          <ac:spMkLst>
            <pc:docMk/>
            <pc:sldMk cId="0" sldId="5353"/>
            <ac:spMk id="63495" creationId="{CE05BF92-7035-4366-BA62-587DBF557ECA}"/>
          </ac:spMkLst>
        </pc:spChg>
        <pc:picChg chg="del">
          <ac:chgData name="John Dotson" userId="50f79c78-de11-45c1-b592-f9245fe5b8bc" providerId="ADAL" clId="{AF2BDA90-9D9B-4CB3-9D3E-31F61B579F76}" dt="2024-10-31T18:25:22.368" v="753" actId="478"/>
          <ac:picMkLst>
            <pc:docMk/>
            <pc:sldMk cId="0" sldId="5353"/>
            <ac:picMk id="3" creationId="{A6680F96-A3B9-1915-168A-46C6C67D50B0}"/>
          </ac:picMkLst>
        </pc:picChg>
        <pc:picChg chg="add mod ord">
          <ac:chgData name="John Dotson" userId="50f79c78-de11-45c1-b592-f9245fe5b8bc" providerId="ADAL" clId="{AF2BDA90-9D9B-4CB3-9D3E-31F61B579F76}" dt="2024-10-31T18:25:33.740" v="756" actId="167"/>
          <ac:picMkLst>
            <pc:docMk/>
            <pc:sldMk cId="0" sldId="5353"/>
            <ac:picMk id="8" creationId="{5917D490-F7C2-0297-1E05-C02302538325}"/>
          </ac:picMkLst>
        </pc:picChg>
      </pc:sldChg>
      <pc:sldChg chg="addSp delSp modSp mod">
        <pc:chgData name="John Dotson" userId="50f79c78-de11-45c1-b592-f9245fe5b8bc" providerId="ADAL" clId="{AF2BDA90-9D9B-4CB3-9D3E-31F61B579F76}" dt="2024-10-31T18:27:02.623" v="788" actId="167"/>
        <pc:sldMkLst>
          <pc:docMk/>
          <pc:sldMk cId="3038964528" sldId="5355"/>
        </pc:sldMkLst>
        <pc:picChg chg="add mod ord">
          <ac:chgData name="John Dotson" userId="50f79c78-de11-45c1-b592-f9245fe5b8bc" providerId="ADAL" clId="{AF2BDA90-9D9B-4CB3-9D3E-31F61B579F76}" dt="2024-10-31T18:27:02.623" v="788" actId="167"/>
          <ac:picMkLst>
            <pc:docMk/>
            <pc:sldMk cId="3038964528" sldId="5355"/>
            <ac:picMk id="4" creationId="{84C3ADC8-A758-6699-90ED-082AAFCC557F}"/>
          </ac:picMkLst>
        </pc:picChg>
        <pc:picChg chg="del">
          <ac:chgData name="John Dotson" userId="50f79c78-de11-45c1-b592-f9245fe5b8bc" providerId="ADAL" clId="{AF2BDA90-9D9B-4CB3-9D3E-31F61B579F76}" dt="2024-10-31T18:26:53.947" v="758" actId="478"/>
          <ac:picMkLst>
            <pc:docMk/>
            <pc:sldMk cId="3038964528" sldId="5355"/>
            <ac:picMk id="5" creationId="{2BDB63DF-AB22-3A00-0CA6-2C85CEEB987E}"/>
          </ac:picMkLst>
        </pc:picChg>
      </pc:sldChg>
      <pc:sldChg chg="addSp delSp modSp mod">
        <pc:chgData name="John Dotson" userId="50f79c78-de11-45c1-b592-f9245fe5b8bc" providerId="ADAL" clId="{AF2BDA90-9D9B-4CB3-9D3E-31F61B579F76}" dt="2024-10-31T18:48:17.392" v="852" actId="20577"/>
        <pc:sldMkLst>
          <pc:docMk/>
          <pc:sldMk cId="0" sldId="5356"/>
        </pc:sldMkLst>
        <pc:spChg chg="add mod">
          <ac:chgData name="John Dotson" userId="50f79c78-de11-45c1-b592-f9245fe5b8bc" providerId="ADAL" clId="{AF2BDA90-9D9B-4CB3-9D3E-31F61B579F76}" dt="2024-10-31T18:48:17.392" v="852" actId="20577"/>
          <ac:spMkLst>
            <pc:docMk/>
            <pc:sldMk cId="0" sldId="5356"/>
            <ac:spMk id="8" creationId="{DCC9B327-E340-380D-81C2-8ECAF93FE16B}"/>
          </ac:spMkLst>
        </pc:spChg>
        <pc:spChg chg="mod">
          <ac:chgData name="John Dotson" userId="50f79c78-de11-45c1-b592-f9245fe5b8bc" providerId="ADAL" clId="{AF2BDA90-9D9B-4CB3-9D3E-31F61B579F76}" dt="2024-10-31T18:47:46.456" v="824" actId="1076"/>
          <ac:spMkLst>
            <pc:docMk/>
            <pc:sldMk cId="0" sldId="5356"/>
            <ac:spMk id="9" creationId="{5B83DCA5-E9C6-4FD0-860C-2BDD165743D7}"/>
          </ac:spMkLst>
        </pc:spChg>
        <pc:spChg chg="mod">
          <ac:chgData name="John Dotson" userId="50f79c78-de11-45c1-b592-f9245fe5b8bc" providerId="ADAL" clId="{AF2BDA90-9D9B-4CB3-9D3E-31F61B579F76}" dt="2024-10-31T18:47:00.330" v="818" actId="14100"/>
          <ac:spMkLst>
            <pc:docMk/>
            <pc:sldMk cId="0" sldId="5356"/>
            <ac:spMk id="11" creationId="{8EEE4D2D-D84E-47A0-92E2-96832CB5AB07}"/>
          </ac:spMkLst>
        </pc:spChg>
        <pc:spChg chg="del mod">
          <ac:chgData name="John Dotson" userId="50f79c78-de11-45c1-b592-f9245fe5b8bc" providerId="ADAL" clId="{AF2BDA90-9D9B-4CB3-9D3E-31F61B579F76}" dt="2024-10-31T18:36:37.272" v="803" actId="478"/>
          <ac:spMkLst>
            <pc:docMk/>
            <pc:sldMk cId="0" sldId="5356"/>
            <ac:spMk id="13" creationId="{576375B0-0ADF-42EE-8055-F44F0FE3EFD9}"/>
          </ac:spMkLst>
        </pc:spChg>
        <pc:picChg chg="add del mod ord">
          <ac:chgData name="John Dotson" userId="50f79c78-de11-45c1-b592-f9245fe5b8bc" providerId="ADAL" clId="{AF2BDA90-9D9B-4CB3-9D3E-31F61B579F76}" dt="2024-10-31T18:36:37.272" v="803" actId="478"/>
          <ac:picMkLst>
            <pc:docMk/>
            <pc:sldMk cId="0" sldId="5356"/>
            <ac:picMk id="4" creationId="{AC3162CF-A4D4-A0DE-EE08-E2CFFC5603F6}"/>
          </ac:picMkLst>
        </pc:picChg>
        <pc:picChg chg="del">
          <ac:chgData name="John Dotson" userId="50f79c78-de11-45c1-b592-f9245fe5b8bc" providerId="ADAL" clId="{AF2BDA90-9D9B-4CB3-9D3E-31F61B579F76}" dt="2024-10-31T18:27:51.948" v="789" actId="478"/>
          <ac:picMkLst>
            <pc:docMk/>
            <pc:sldMk cId="0" sldId="5356"/>
            <ac:picMk id="5" creationId="{42582097-9FDF-37E0-0148-1691BBE9CD23}"/>
          </ac:picMkLst>
        </pc:picChg>
        <pc:picChg chg="add mod ord">
          <ac:chgData name="John Dotson" userId="50f79c78-de11-45c1-b592-f9245fe5b8bc" providerId="ADAL" clId="{AF2BDA90-9D9B-4CB3-9D3E-31F61B579F76}" dt="2024-10-31T18:47:22.579" v="823" actId="14100"/>
          <ac:picMkLst>
            <pc:docMk/>
            <pc:sldMk cId="0" sldId="5356"/>
            <ac:picMk id="7" creationId="{CDFCED4A-9A42-FD39-CF43-300854ED61F7}"/>
          </ac:picMkLst>
        </pc:picChg>
      </pc:sldChg>
      <pc:sldChg chg="addSp delSp modSp mod">
        <pc:chgData name="John Dotson" userId="50f79c78-de11-45c1-b592-f9245fe5b8bc" providerId="ADAL" clId="{AF2BDA90-9D9B-4CB3-9D3E-31F61B579F76}" dt="2024-10-31T18:56:46.471" v="959" actId="14100"/>
        <pc:sldMkLst>
          <pc:docMk/>
          <pc:sldMk cId="0" sldId="5357"/>
        </pc:sldMkLst>
        <pc:spChg chg="add mod">
          <ac:chgData name="John Dotson" userId="50f79c78-de11-45c1-b592-f9245fe5b8bc" providerId="ADAL" clId="{AF2BDA90-9D9B-4CB3-9D3E-31F61B579F76}" dt="2024-10-31T18:55:30.872" v="865" actId="14100"/>
          <ac:spMkLst>
            <pc:docMk/>
            <pc:sldMk cId="0" sldId="5357"/>
            <ac:spMk id="6" creationId="{98D272AF-DC0A-8B6D-5BB8-F97B049A17E2}"/>
          </ac:spMkLst>
        </pc:spChg>
        <pc:spChg chg="add mod">
          <ac:chgData name="John Dotson" userId="50f79c78-de11-45c1-b592-f9245fe5b8bc" providerId="ADAL" clId="{AF2BDA90-9D9B-4CB3-9D3E-31F61B579F76}" dt="2024-10-31T18:55:34.280" v="866"/>
          <ac:spMkLst>
            <pc:docMk/>
            <pc:sldMk cId="0" sldId="5357"/>
            <ac:spMk id="7" creationId="{E46C9CCE-96C9-FEF6-FF4B-77AEAA5C5305}"/>
          </ac:spMkLst>
        </pc:spChg>
        <pc:spChg chg="add mod">
          <ac:chgData name="John Dotson" userId="50f79c78-de11-45c1-b592-f9245fe5b8bc" providerId="ADAL" clId="{AF2BDA90-9D9B-4CB3-9D3E-31F61B579F76}" dt="2024-10-31T18:56:46.471" v="959" actId="14100"/>
          <ac:spMkLst>
            <pc:docMk/>
            <pc:sldMk cId="0" sldId="5357"/>
            <ac:spMk id="8" creationId="{1642B799-9D58-05D6-72F5-F50A61AE7129}"/>
          </ac:spMkLst>
        </pc:spChg>
        <pc:picChg chg="add mod ord">
          <ac:chgData name="John Dotson" userId="50f79c78-de11-45c1-b592-f9245fe5b8bc" providerId="ADAL" clId="{AF2BDA90-9D9B-4CB3-9D3E-31F61B579F76}" dt="2024-10-31T18:55:06.623" v="862" actId="1035"/>
          <ac:picMkLst>
            <pc:docMk/>
            <pc:sldMk cId="0" sldId="5357"/>
            <ac:picMk id="4" creationId="{ABFD55FD-3F2D-9B35-203E-E3EFE6524171}"/>
          </ac:picMkLst>
        </pc:picChg>
        <pc:picChg chg="del">
          <ac:chgData name="John Dotson" userId="50f79c78-de11-45c1-b592-f9245fe5b8bc" providerId="ADAL" clId="{AF2BDA90-9D9B-4CB3-9D3E-31F61B579F76}" dt="2024-10-31T18:54:55.169" v="853" actId="478"/>
          <ac:picMkLst>
            <pc:docMk/>
            <pc:sldMk cId="0" sldId="5357"/>
            <ac:picMk id="5" creationId="{481DAFEA-A6B1-1659-38B5-19847E5BBD7E}"/>
          </ac:picMkLst>
        </pc:picChg>
      </pc:sldChg>
      <pc:sldChg chg="addSp delSp modSp mod">
        <pc:chgData name="John Dotson" userId="50f79c78-de11-45c1-b592-f9245fe5b8bc" providerId="ADAL" clId="{AF2BDA90-9D9B-4CB3-9D3E-31F61B579F76}" dt="2024-10-31T18:58:33.701" v="1001" actId="1035"/>
        <pc:sldMkLst>
          <pc:docMk/>
          <pc:sldMk cId="0" sldId="5358"/>
        </pc:sldMkLst>
        <pc:spChg chg="mod">
          <ac:chgData name="John Dotson" userId="50f79c78-de11-45c1-b592-f9245fe5b8bc" providerId="ADAL" clId="{AF2BDA90-9D9B-4CB3-9D3E-31F61B579F76}" dt="2024-10-31T18:58:23.168" v="998" actId="14100"/>
          <ac:spMkLst>
            <pc:docMk/>
            <pc:sldMk cId="0" sldId="5358"/>
            <ac:spMk id="11" creationId="{605A5BBB-7F36-475B-9F8D-21B0E19CF178}"/>
          </ac:spMkLst>
        </pc:spChg>
        <pc:spChg chg="mod">
          <ac:chgData name="John Dotson" userId="50f79c78-de11-45c1-b592-f9245fe5b8bc" providerId="ADAL" clId="{AF2BDA90-9D9B-4CB3-9D3E-31F61B579F76}" dt="2024-10-31T18:58:33.701" v="1001" actId="1035"/>
          <ac:spMkLst>
            <pc:docMk/>
            <pc:sldMk cId="0" sldId="5358"/>
            <ac:spMk id="12" creationId="{D6DE9987-81FA-4B55-B03E-6C1AD1B73EE2}"/>
          </ac:spMkLst>
        </pc:spChg>
        <pc:spChg chg="mod">
          <ac:chgData name="John Dotson" userId="50f79c78-de11-45c1-b592-f9245fe5b8bc" providerId="ADAL" clId="{AF2BDA90-9D9B-4CB3-9D3E-31F61B579F76}" dt="2024-10-31T18:58:19.878" v="997" actId="1036"/>
          <ac:spMkLst>
            <pc:docMk/>
            <pc:sldMk cId="0" sldId="5358"/>
            <ac:spMk id="86024" creationId="{DA4641F8-7B5C-4BFB-9E6A-E623052566B0}"/>
          </ac:spMkLst>
        </pc:spChg>
        <pc:picChg chg="del">
          <ac:chgData name="John Dotson" userId="50f79c78-de11-45c1-b592-f9245fe5b8bc" providerId="ADAL" clId="{AF2BDA90-9D9B-4CB3-9D3E-31F61B579F76}" dt="2024-10-31T18:57:43.400" v="960" actId="478"/>
          <ac:picMkLst>
            <pc:docMk/>
            <pc:sldMk cId="0" sldId="5358"/>
            <ac:picMk id="4" creationId="{FFEDCCDD-7195-7100-9D8F-FCB8BBF0EBE2}"/>
          </ac:picMkLst>
        </pc:picChg>
        <pc:picChg chg="add mod ord">
          <ac:chgData name="John Dotson" userId="50f79c78-de11-45c1-b592-f9245fe5b8bc" providerId="ADAL" clId="{AF2BDA90-9D9B-4CB3-9D3E-31F61B579F76}" dt="2024-10-31T18:58:06.648" v="993" actId="1036"/>
          <ac:picMkLst>
            <pc:docMk/>
            <pc:sldMk cId="0" sldId="5358"/>
            <ac:picMk id="5" creationId="{3EED9CF7-2A9D-3947-FCF5-9090DF569404}"/>
          </ac:picMkLst>
        </pc:picChg>
      </pc:sldChg>
      <pc:sldChg chg="addSp delSp modSp mod">
        <pc:chgData name="John Dotson" userId="50f79c78-de11-45c1-b592-f9245fe5b8bc" providerId="ADAL" clId="{AF2BDA90-9D9B-4CB3-9D3E-31F61B579F76}" dt="2024-10-31T18:59:39.392" v="1006" actId="14100"/>
        <pc:sldMkLst>
          <pc:docMk/>
          <pc:sldMk cId="0" sldId="5359"/>
        </pc:sldMkLst>
        <pc:spChg chg="mod">
          <ac:chgData name="John Dotson" userId="50f79c78-de11-45c1-b592-f9245fe5b8bc" providerId="ADAL" clId="{AF2BDA90-9D9B-4CB3-9D3E-31F61B579F76}" dt="2024-10-31T18:59:39.392" v="1006" actId="14100"/>
          <ac:spMkLst>
            <pc:docMk/>
            <pc:sldMk cId="0" sldId="5359"/>
            <ac:spMk id="9" creationId="{A52E415B-8AFB-4D0C-AF2D-0D15CBDF696F}"/>
          </ac:spMkLst>
        </pc:spChg>
        <pc:picChg chg="add ord">
          <ac:chgData name="John Dotson" userId="50f79c78-de11-45c1-b592-f9245fe5b8bc" providerId="ADAL" clId="{AF2BDA90-9D9B-4CB3-9D3E-31F61B579F76}" dt="2024-10-31T18:59:29.429" v="1004" actId="167"/>
          <ac:picMkLst>
            <pc:docMk/>
            <pc:sldMk cId="0" sldId="5359"/>
            <ac:picMk id="4" creationId="{73990AF3-DC78-259A-3202-28BF19D0BE91}"/>
          </ac:picMkLst>
        </pc:picChg>
        <pc:picChg chg="del">
          <ac:chgData name="John Dotson" userId="50f79c78-de11-45c1-b592-f9245fe5b8bc" providerId="ADAL" clId="{AF2BDA90-9D9B-4CB3-9D3E-31F61B579F76}" dt="2024-10-31T18:59:23.576" v="1002" actId="478"/>
          <ac:picMkLst>
            <pc:docMk/>
            <pc:sldMk cId="0" sldId="5359"/>
            <ac:picMk id="5" creationId="{74D691F6-5644-1EEF-A0FC-CE8C33A6561A}"/>
          </ac:picMkLst>
        </pc:picChg>
      </pc:sldChg>
      <pc:sldChg chg="modSp">
        <pc:chgData name="John Dotson" userId="50f79c78-de11-45c1-b592-f9245fe5b8bc" providerId="ADAL" clId="{AF2BDA90-9D9B-4CB3-9D3E-31F61B579F76}" dt="2024-10-31T19:00:48.618" v="1008" actId="206"/>
        <pc:sldMkLst>
          <pc:docMk/>
          <pc:sldMk cId="0" sldId="5360"/>
        </pc:sldMkLst>
        <pc:spChg chg="mod">
          <ac:chgData name="John Dotson" userId="50f79c78-de11-45c1-b592-f9245fe5b8bc" providerId="ADAL" clId="{AF2BDA90-9D9B-4CB3-9D3E-31F61B579F76}" dt="2024-10-31T19:00:48.618" v="1008" actId="206"/>
          <ac:spMkLst>
            <pc:docMk/>
            <pc:sldMk cId="0" sldId="5360"/>
            <ac:spMk id="90118" creationId="{1ADB1656-B3BE-4B50-BF65-FF58DE5DFF3B}"/>
          </ac:spMkLst>
        </pc:spChg>
      </pc:sldChg>
      <pc:sldChg chg="addSp delSp modSp mod">
        <pc:chgData name="John Dotson" userId="50f79c78-de11-45c1-b592-f9245fe5b8bc" providerId="ADAL" clId="{AF2BDA90-9D9B-4CB3-9D3E-31F61B579F76}" dt="2024-10-31T19:02:15.034" v="1026" actId="167"/>
        <pc:sldMkLst>
          <pc:docMk/>
          <pc:sldMk cId="0" sldId="5361"/>
        </pc:sldMkLst>
        <pc:picChg chg="add mod ord">
          <ac:chgData name="John Dotson" userId="50f79c78-de11-45c1-b592-f9245fe5b8bc" providerId="ADAL" clId="{AF2BDA90-9D9B-4CB3-9D3E-31F61B579F76}" dt="2024-10-31T19:02:15.034" v="1026" actId="167"/>
          <ac:picMkLst>
            <pc:docMk/>
            <pc:sldMk cId="0" sldId="5361"/>
            <ac:picMk id="4" creationId="{A7433A96-AE27-1A21-F160-3E521D8419BA}"/>
          </ac:picMkLst>
        </pc:picChg>
        <pc:picChg chg="del">
          <ac:chgData name="John Dotson" userId="50f79c78-de11-45c1-b592-f9245fe5b8bc" providerId="ADAL" clId="{AF2BDA90-9D9B-4CB3-9D3E-31F61B579F76}" dt="2024-10-31T19:02:07.564" v="1009" actId="478"/>
          <ac:picMkLst>
            <pc:docMk/>
            <pc:sldMk cId="0" sldId="5361"/>
            <ac:picMk id="5" creationId="{E4026E37-1DCE-DE95-9369-A91C089C535B}"/>
          </ac:picMkLst>
        </pc:picChg>
      </pc:sldChg>
      <pc:sldChg chg="addSp delSp modSp mod">
        <pc:chgData name="John Dotson" userId="50f79c78-de11-45c1-b592-f9245fe5b8bc" providerId="ADAL" clId="{AF2BDA90-9D9B-4CB3-9D3E-31F61B579F76}" dt="2024-10-31T19:03:33.891" v="1077" actId="1037"/>
        <pc:sldMkLst>
          <pc:docMk/>
          <pc:sldMk cId="0" sldId="5362"/>
        </pc:sldMkLst>
        <pc:spChg chg="mod">
          <ac:chgData name="John Dotson" userId="50f79c78-de11-45c1-b592-f9245fe5b8bc" providerId="ADAL" clId="{AF2BDA90-9D9B-4CB3-9D3E-31F61B579F76}" dt="2024-10-31T19:03:33.891" v="1077" actId="1037"/>
          <ac:spMkLst>
            <pc:docMk/>
            <pc:sldMk cId="0" sldId="5362"/>
            <ac:spMk id="96264" creationId="{477F9699-4757-4DC4-96AC-ADCEAF373399}"/>
          </ac:spMkLst>
        </pc:spChg>
        <pc:picChg chg="del">
          <ac:chgData name="John Dotson" userId="50f79c78-de11-45c1-b592-f9245fe5b8bc" providerId="ADAL" clId="{AF2BDA90-9D9B-4CB3-9D3E-31F61B579F76}" dt="2024-10-31T19:03:03.320" v="1027" actId="478"/>
          <ac:picMkLst>
            <pc:docMk/>
            <pc:sldMk cId="0" sldId="5362"/>
            <ac:picMk id="4" creationId="{45FB8716-EBE4-4BBB-97CC-D2B66935B818}"/>
          </ac:picMkLst>
        </pc:picChg>
        <pc:picChg chg="add mod ord">
          <ac:chgData name="John Dotson" userId="50f79c78-de11-45c1-b592-f9245fe5b8bc" providerId="ADAL" clId="{AF2BDA90-9D9B-4CB3-9D3E-31F61B579F76}" dt="2024-10-31T19:03:21.032" v="1071" actId="1035"/>
          <ac:picMkLst>
            <pc:docMk/>
            <pc:sldMk cId="0" sldId="5362"/>
            <ac:picMk id="5" creationId="{95EED9E5-3967-7D20-4049-47C1AC2132D6}"/>
          </ac:picMkLst>
        </pc:picChg>
      </pc:sldChg>
      <pc:sldChg chg="addSp delSp modSp mod">
        <pc:chgData name="John Dotson" userId="50f79c78-de11-45c1-b592-f9245fe5b8bc" providerId="ADAL" clId="{AF2BDA90-9D9B-4CB3-9D3E-31F61B579F76}" dt="2024-10-31T19:06:05.136" v="1164" actId="14100"/>
        <pc:sldMkLst>
          <pc:docMk/>
          <pc:sldMk cId="0" sldId="5363"/>
        </pc:sldMkLst>
        <pc:spChg chg="mod">
          <ac:chgData name="John Dotson" userId="50f79c78-de11-45c1-b592-f9245fe5b8bc" providerId="ADAL" clId="{AF2BDA90-9D9B-4CB3-9D3E-31F61B579F76}" dt="2024-10-31T19:06:05.136" v="1164" actId="14100"/>
          <ac:spMkLst>
            <pc:docMk/>
            <pc:sldMk cId="0" sldId="5363"/>
            <ac:spMk id="6" creationId="{284BD547-C4D3-4B7F-A211-4EADBD489653}"/>
          </ac:spMkLst>
        </pc:spChg>
        <pc:spChg chg="mod">
          <ac:chgData name="John Dotson" userId="50f79c78-de11-45c1-b592-f9245fe5b8bc" providerId="ADAL" clId="{AF2BDA90-9D9B-4CB3-9D3E-31F61B579F76}" dt="2024-10-31T19:05:20.869" v="1138" actId="14100"/>
          <ac:spMkLst>
            <pc:docMk/>
            <pc:sldMk cId="0" sldId="5363"/>
            <ac:spMk id="7" creationId="{C47D75E8-2DC6-4C21-9566-1A40AA7F1151}"/>
          </ac:spMkLst>
        </pc:spChg>
        <pc:spChg chg="mod">
          <ac:chgData name="John Dotson" userId="50f79c78-de11-45c1-b592-f9245fe5b8bc" providerId="ADAL" clId="{AF2BDA90-9D9B-4CB3-9D3E-31F61B579F76}" dt="2024-10-31T19:05:48.640" v="1162" actId="1076"/>
          <ac:spMkLst>
            <pc:docMk/>
            <pc:sldMk cId="0" sldId="5363"/>
            <ac:spMk id="8" creationId="{AC6F74BC-7090-43DB-915C-AD8D411FD9CB}"/>
          </ac:spMkLst>
        </pc:spChg>
        <pc:spChg chg="mod">
          <ac:chgData name="John Dotson" userId="50f79c78-de11-45c1-b592-f9245fe5b8bc" providerId="ADAL" clId="{AF2BDA90-9D9B-4CB3-9D3E-31F61B579F76}" dt="2024-10-31T19:05:06.979" v="1136" actId="14100"/>
          <ac:spMkLst>
            <pc:docMk/>
            <pc:sldMk cId="0" sldId="5363"/>
            <ac:spMk id="98309" creationId="{1BBE195D-36E3-4DD5-90F3-CC3A61E27E2A}"/>
          </ac:spMkLst>
        </pc:spChg>
        <pc:picChg chg="add mod ord">
          <ac:chgData name="John Dotson" userId="50f79c78-de11-45c1-b592-f9245fe5b8bc" providerId="ADAL" clId="{AF2BDA90-9D9B-4CB3-9D3E-31F61B579F76}" dt="2024-10-31T19:04:55.334" v="1116" actId="167"/>
          <ac:picMkLst>
            <pc:docMk/>
            <pc:sldMk cId="0" sldId="5363"/>
            <ac:picMk id="3" creationId="{C47B8DD3-0143-4269-DF58-FC579150DB49}"/>
          </ac:picMkLst>
        </pc:picChg>
        <pc:picChg chg="del">
          <ac:chgData name="John Dotson" userId="50f79c78-de11-45c1-b592-f9245fe5b8bc" providerId="ADAL" clId="{AF2BDA90-9D9B-4CB3-9D3E-31F61B579F76}" dt="2024-10-31T19:04:41.145" v="1078" actId="478"/>
          <ac:picMkLst>
            <pc:docMk/>
            <pc:sldMk cId="0" sldId="5363"/>
            <ac:picMk id="4" creationId="{B5B9A6F2-441C-BD2B-2671-0E6EB837F8D8}"/>
          </ac:picMkLst>
        </pc:picChg>
      </pc:sldChg>
      <pc:sldChg chg="addSp delSp modSp mod">
        <pc:chgData name="John Dotson" userId="50f79c78-de11-45c1-b592-f9245fe5b8bc" providerId="ADAL" clId="{AF2BDA90-9D9B-4CB3-9D3E-31F61B579F76}" dt="2024-10-31T19:07:01.872" v="1208" actId="1036"/>
        <pc:sldMkLst>
          <pc:docMk/>
          <pc:sldMk cId="0" sldId="5364"/>
        </pc:sldMkLst>
        <pc:spChg chg="mod">
          <ac:chgData name="John Dotson" userId="50f79c78-de11-45c1-b592-f9245fe5b8bc" providerId="ADAL" clId="{AF2BDA90-9D9B-4CB3-9D3E-31F61B579F76}" dt="2024-10-31T19:07:01.872" v="1208" actId="1036"/>
          <ac:spMkLst>
            <pc:docMk/>
            <pc:sldMk cId="0" sldId="5364"/>
            <ac:spMk id="99335" creationId="{F0546835-B9AD-40BA-BFD6-9F9D00AAF236}"/>
          </ac:spMkLst>
        </pc:spChg>
        <pc:picChg chg="add mod ord">
          <ac:chgData name="John Dotson" userId="50f79c78-de11-45c1-b592-f9245fe5b8bc" providerId="ADAL" clId="{AF2BDA90-9D9B-4CB3-9D3E-31F61B579F76}" dt="2024-10-31T19:06:57.494" v="1203" actId="1036"/>
          <ac:picMkLst>
            <pc:docMk/>
            <pc:sldMk cId="0" sldId="5364"/>
            <ac:picMk id="4" creationId="{975F3303-931F-D358-9705-BD01D5B63BA2}"/>
          </ac:picMkLst>
        </pc:picChg>
        <pc:picChg chg="del">
          <ac:chgData name="John Dotson" userId="50f79c78-de11-45c1-b592-f9245fe5b8bc" providerId="ADAL" clId="{AF2BDA90-9D9B-4CB3-9D3E-31F61B579F76}" dt="2024-10-31T19:06:42.161" v="1165" actId="478"/>
          <ac:picMkLst>
            <pc:docMk/>
            <pc:sldMk cId="0" sldId="5364"/>
            <ac:picMk id="5" creationId="{C5ADCB6A-7CFC-31E2-3854-E688E1E8CF51}"/>
          </ac:picMkLst>
        </pc:picChg>
      </pc:sldChg>
      <pc:sldChg chg="addSp delSp modSp mod">
        <pc:chgData name="John Dotson" userId="50f79c78-de11-45c1-b592-f9245fe5b8bc" providerId="ADAL" clId="{AF2BDA90-9D9B-4CB3-9D3E-31F61B579F76}" dt="2024-10-31T19:09:22.528" v="1226" actId="1076"/>
        <pc:sldMkLst>
          <pc:docMk/>
          <pc:sldMk cId="0" sldId="5365"/>
        </pc:sldMkLst>
        <pc:picChg chg="add mod ord">
          <ac:chgData name="John Dotson" userId="50f79c78-de11-45c1-b592-f9245fe5b8bc" providerId="ADAL" clId="{AF2BDA90-9D9B-4CB3-9D3E-31F61B579F76}" dt="2024-10-31T19:09:22.528" v="1226" actId="1076"/>
          <ac:picMkLst>
            <pc:docMk/>
            <pc:sldMk cId="0" sldId="5365"/>
            <ac:picMk id="4" creationId="{A69BC0B4-C00B-7019-CC6E-A354FA1E4257}"/>
          </ac:picMkLst>
        </pc:picChg>
        <pc:picChg chg="del">
          <ac:chgData name="John Dotson" userId="50f79c78-de11-45c1-b592-f9245fe5b8bc" providerId="ADAL" clId="{AF2BDA90-9D9B-4CB3-9D3E-31F61B579F76}" dt="2024-10-31T19:08:57.829" v="1209" actId="478"/>
          <ac:picMkLst>
            <pc:docMk/>
            <pc:sldMk cId="0" sldId="5365"/>
            <ac:picMk id="5" creationId="{97E37C0E-A861-183C-319A-2F81FFF946DE}"/>
          </ac:picMkLst>
        </pc:picChg>
      </pc:sldChg>
      <pc:sldChg chg="addSp delSp modSp mod modNotes">
        <pc:chgData name="John Dotson" userId="50f79c78-de11-45c1-b592-f9245fe5b8bc" providerId="ADAL" clId="{AF2BDA90-9D9B-4CB3-9D3E-31F61B579F76}" dt="2024-10-31T19:11:22.308" v="1284" actId="1036"/>
        <pc:sldMkLst>
          <pc:docMk/>
          <pc:sldMk cId="0" sldId="5367"/>
        </pc:sldMkLst>
        <pc:picChg chg="add mod ord">
          <ac:chgData name="John Dotson" userId="50f79c78-de11-45c1-b592-f9245fe5b8bc" providerId="ADAL" clId="{AF2BDA90-9D9B-4CB3-9D3E-31F61B579F76}" dt="2024-10-31T19:11:22.308" v="1284" actId="1036"/>
          <ac:picMkLst>
            <pc:docMk/>
            <pc:sldMk cId="0" sldId="5367"/>
            <ac:picMk id="4" creationId="{2261D0BA-4A56-97B2-99BB-D03BEBF78C04}"/>
          </ac:picMkLst>
        </pc:picChg>
        <pc:picChg chg="del">
          <ac:chgData name="John Dotson" userId="50f79c78-de11-45c1-b592-f9245fe5b8bc" providerId="ADAL" clId="{AF2BDA90-9D9B-4CB3-9D3E-31F61B579F76}" dt="2024-10-31T19:10:51.946" v="1227" actId="478"/>
          <ac:picMkLst>
            <pc:docMk/>
            <pc:sldMk cId="0" sldId="5367"/>
            <ac:picMk id="5" creationId="{FC94CA90-A587-2E61-F1B6-BE1E5C08852B}"/>
          </ac:picMkLst>
        </pc:picChg>
      </pc:sldChg>
      <pc:sldChg chg="addSp delSp modSp mod">
        <pc:chgData name="John Dotson" userId="50f79c78-de11-45c1-b592-f9245fe5b8bc" providerId="ADAL" clId="{AF2BDA90-9D9B-4CB3-9D3E-31F61B579F76}" dt="2024-10-31T19:12:56.539" v="1298" actId="14100"/>
        <pc:sldMkLst>
          <pc:docMk/>
          <pc:sldMk cId="0" sldId="5368"/>
        </pc:sldMkLst>
        <pc:spChg chg="mod">
          <ac:chgData name="John Dotson" userId="50f79c78-de11-45c1-b592-f9245fe5b8bc" providerId="ADAL" clId="{AF2BDA90-9D9B-4CB3-9D3E-31F61B579F76}" dt="2024-10-31T19:12:56.539" v="1298" actId="14100"/>
          <ac:spMkLst>
            <pc:docMk/>
            <pc:sldMk cId="0" sldId="5368"/>
            <ac:spMk id="107526" creationId="{B6C18699-D0DA-49F6-8C75-A87BF8FE3C1D}"/>
          </ac:spMkLst>
        </pc:spChg>
        <pc:spChg chg="mod">
          <ac:chgData name="John Dotson" userId="50f79c78-de11-45c1-b592-f9245fe5b8bc" providerId="ADAL" clId="{AF2BDA90-9D9B-4CB3-9D3E-31F61B579F76}" dt="2024-10-31T19:12:52.117" v="1297" actId="1036"/>
          <ac:spMkLst>
            <pc:docMk/>
            <pc:sldMk cId="0" sldId="5368"/>
            <ac:spMk id="107527" creationId="{3FB3EE34-43AC-4D10-947B-A25FCD308CEA}"/>
          </ac:spMkLst>
        </pc:spChg>
        <pc:picChg chg="del">
          <ac:chgData name="John Dotson" userId="50f79c78-de11-45c1-b592-f9245fe5b8bc" providerId="ADAL" clId="{AF2BDA90-9D9B-4CB3-9D3E-31F61B579F76}" dt="2024-10-31T19:12:15.959" v="1285" actId="478"/>
          <ac:picMkLst>
            <pc:docMk/>
            <pc:sldMk cId="0" sldId="5368"/>
            <ac:picMk id="4" creationId="{485C5A2B-D88B-A737-05B9-98F2DC516FB0}"/>
          </ac:picMkLst>
        </pc:picChg>
        <pc:picChg chg="add mod ord">
          <ac:chgData name="John Dotson" userId="50f79c78-de11-45c1-b592-f9245fe5b8bc" providerId="ADAL" clId="{AF2BDA90-9D9B-4CB3-9D3E-31F61B579F76}" dt="2024-10-31T19:12:34.826" v="1290" actId="1076"/>
          <ac:picMkLst>
            <pc:docMk/>
            <pc:sldMk cId="0" sldId="5368"/>
            <ac:picMk id="5" creationId="{F0F97C23-6631-D6F4-DF4C-243290C13C02}"/>
          </ac:picMkLst>
        </pc:picChg>
      </pc:sldChg>
      <pc:sldChg chg="addSp delSp modSp mod">
        <pc:chgData name="John Dotson" userId="50f79c78-de11-45c1-b592-f9245fe5b8bc" providerId="ADAL" clId="{AF2BDA90-9D9B-4CB3-9D3E-31F61B579F76}" dt="2024-10-31T17:20:13.276" v="221" actId="26606"/>
        <pc:sldMkLst>
          <pc:docMk/>
          <pc:sldMk cId="1722510159" sldId="5373"/>
        </pc:sldMkLst>
        <pc:spChg chg="mod ord">
          <ac:chgData name="John Dotson" userId="50f79c78-de11-45c1-b592-f9245fe5b8bc" providerId="ADAL" clId="{AF2BDA90-9D9B-4CB3-9D3E-31F61B579F76}" dt="2024-10-31T17:20:13.276" v="221" actId="26606"/>
          <ac:spMkLst>
            <pc:docMk/>
            <pc:sldMk cId="1722510159" sldId="5373"/>
            <ac:spMk id="2" creationId="{C70830A1-F28A-47AF-B8A8-9DC7030ED4F6}"/>
          </ac:spMkLst>
        </pc:spChg>
        <pc:spChg chg="mod">
          <ac:chgData name="John Dotson" userId="50f79c78-de11-45c1-b592-f9245fe5b8bc" providerId="ADAL" clId="{AF2BDA90-9D9B-4CB3-9D3E-31F61B579F76}" dt="2024-10-31T17:20:13.276" v="221" actId="26606"/>
          <ac:spMkLst>
            <pc:docMk/>
            <pc:sldMk cId="1722510159" sldId="5373"/>
            <ac:spMk id="3" creationId="{426F79BB-276E-4F59-A385-0D12C05C91D0}"/>
          </ac:spMkLst>
        </pc:spChg>
        <pc:picChg chg="del">
          <ac:chgData name="John Dotson" userId="50f79c78-de11-45c1-b592-f9245fe5b8bc" providerId="ADAL" clId="{AF2BDA90-9D9B-4CB3-9D3E-31F61B579F76}" dt="2024-10-31T17:20:09.431" v="217" actId="478"/>
          <ac:picMkLst>
            <pc:docMk/>
            <pc:sldMk cId="1722510159" sldId="5373"/>
            <ac:picMk id="4" creationId="{CA2CC26A-CAA4-D1FC-B01A-2C3B949EB0B1}"/>
          </ac:picMkLst>
        </pc:picChg>
        <pc:picChg chg="add mod">
          <ac:chgData name="John Dotson" userId="50f79c78-de11-45c1-b592-f9245fe5b8bc" providerId="ADAL" clId="{AF2BDA90-9D9B-4CB3-9D3E-31F61B579F76}" dt="2024-10-31T17:20:13.276" v="221" actId="26606"/>
          <ac:picMkLst>
            <pc:docMk/>
            <pc:sldMk cId="1722510159" sldId="5373"/>
            <ac:picMk id="6" creationId="{4597646B-A56E-40E4-DEA6-91F6EBBE1465}"/>
          </ac:picMkLst>
        </pc:picChg>
      </pc:sldChg>
      <pc:sldChg chg="addSp delSp modSp mod">
        <pc:chgData name="John Dotson" userId="50f79c78-de11-45c1-b592-f9245fe5b8bc" providerId="ADAL" clId="{AF2BDA90-9D9B-4CB3-9D3E-31F61B579F76}" dt="2024-10-31T17:21:58.945" v="243" actId="962"/>
        <pc:sldMkLst>
          <pc:docMk/>
          <pc:sldMk cId="107536674" sldId="5376"/>
        </pc:sldMkLst>
        <pc:spChg chg="mod">
          <ac:chgData name="John Dotson" userId="50f79c78-de11-45c1-b592-f9245fe5b8bc" providerId="ADAL" clId="{AF2BDA90-9D9B-4CB3-9D3E-31F61B579F76}" dt="2024-10-31T17:21:58.930" v="241" actId="26606"/>
          <ac:spMkLst>
            <pc:docMk/>
            <pc:sldMk cId="107536674" sldId="5376"/>
            <ac:spMk id="5" creationId="{0B2F9355-17BE-4362-8C72-BA5AD192C4A0}"/>
          </ac:spMkLst>
        </pc:spChg>
        <pc:spChg chg="mod ord">
          <ac:chgData name="John Dotson" userId="50f79c78-de11-45c1-b592-f9245fe5b8bc" providerId="ADAL" clId="{AF2BDA90-9D9B-4CB3-9D3E-31F61B579F76}" dt="2024-10-31T17:21:58.930" v="241" actId="26606"/>
          <ac:spMkLst>
            <pc:docMk/>
            <pc:sldMk cId="107536674" sldId="5376"/>
            <ac:spMk id="36868" creationId="{56320772-3D62-41EB-AB97-7C632F507E48}"/>
          </ac:spMkLst>
        </pc:spChg>
        <pc:picChg chg="add mod">
          <ac:chgData name="John Dotson" userId="50f79c78-de11-45c1-b592-f9245fe5b8bc" providerId="ADAL" clId="{AF2BDA90-9D9B-4CB3-9D3E-31F61B579F76}" dt="2024-10-31T17:21:58.945" v="243" actId="962"/>
          <ac:picMkLst>
            <pc:docMk/>
            <pc:sldMk cId="107536674" sldId="5376"/>
            <ac:picMk id="3" creationId="{EECD0622-2F6D-2BAF-ED1A-330DC213BC22}"/>
          </ac:picMkLst>
        </pc:picChg>
        <pc:picChg chg="del">
          <ac:chgData name="John Dotson" userId="50f79c78-de11-45c1-b592-f9245fe5b8bc" providerId="ADAL" clId="{AF2BDA90-9D9B-4CB3-9D3E-31F61B579F76}" dt="2024-10-31T17:21:47.644" v="239" actId="478"/>
          <ac:picMkLst>
            <pc:docMk/>
            <pc:sldMk cId="107536674" sldId="5376"/>
            <ac:picMk id="2050" creationId="{91A14133-D10A-4E63-A6CE-28BA245B57AC}"/>
          </ac:picMkLst>
        </pc:picChg>
      </pc:sldChg>
      <pc:sldChg chg="modSp modNotes">
        <pc:chgData name="John Dotson" userId="50f79c78-de11-45c1-b592-f9245fe5b8bc" providerId="ADAL" clId="{AF2BDA90-9D9B-4CB3-9D3E-31F61B579F76}" dt="2024-10-02T16:20:47.732" v="25"/>
        <pc:sldMkLst>
          <pc:docMk/>
          <pc:sldMk cId="385012422" sldId="5377"/>
        </pc:sldMkLst>
        <pc:spChg chg="mod">
          <ac:chgData name="John Dotson" userId="50f79c78-de11-45c1-b592-f9245fe5b8bc" providerId="ADAL" clId="{AF2BDA90-9D9B-4CB3-9D3E-31F61B579F76}" dt="2024-10-02T16:20:47.732" v="25"/>
          <ac:spMkLst>
            <pc:docMk/>
            <pc:sldMk cId="385012422" sldId="5377"/>
            <ac:spMk id="22532" creationId="{CAB59EB6-558E-4962-B053-E934A12AAFA5}"/>
          </ac:spMkLst>
        </pc:spChg>
        <pc:spChg chg="mod">
          <ac:chgData name="John Dotson" userId="50f79c78-de11-45c1-b592-f9245fe5b8bc" providerId="ADAL" clId="{AF2BDA90-9D9B-4CB3-9D3E-31F61B579F76}" dt="2024-10-02T16:20:47.732" v="25"/>
          <ac:spMkLst>
            <pc:docMk/>
            <pc:sldMk cId="385012422" sldId="5377"/>
            <ac:spMk id="22533" creationId="{DB417B07-93BE-4737-A799-6109F48F844B}"/>
          </ac:spMkLst>
        </pc:spChg>
      </pc:sldChg>
      <pc:sldChg chg="modSp mod">
        <pc:chgData name="John Dotson" userId="50f79c78-de11-45c1-b592-f9245fe5b8bc" providerId="ADAL" clId="{AF2BDA90-9D9B-4CB3-9D3E-31F61B579F76}" dt="2024-10-31T13:06:47.047" v="46" actId="6549"/>
        <pc:sldMkLst>
          <pc:docMk/>
          <pc:sldMk cId="3142895529" sldId="5378"/>
        </pc:sldMkLst>
        <pc:spChg chg="mod">
          <ac:chgData name="John Dotson" userId="50f79c78-de11-45c1-b592-f9245fe5b8bc" providerId="ADAL" clId="{AF2BDA90-9D9B-4CB3-9D3E-31F61B579F76}" dt="2024-10-31T13:06:47.047" v="46" actId="6549"/>
          <ac:spMkLst>
            <pc:docMk/>
            <pc:sldMk cId="3142895529" sldId="5378"/>
            <ac:spMk id="2" creationId="{CA0E4465-7416-46BC-AE49-2DA8EE11C540}"/>
          </ac:spMkLst>
        </pc:spChg>
        <pc:spChg chg="mod">
          <ac:chgData name="John Dotson" userId="50f79c78-de11-45c1-b592-f9245fe5b8bc" providerId="ADAL" clId="{AF2BDA90-9D9B-4CB3-9D3E-31F61B579F76}" dt="2024-10-02T16:20:47.732" v="25"/>
          <ac:spMkLst>
            <pc:docMk/>
            <pc:sldMk cId="3142895529" sldId="5378"/>
            <ac:spMk id="24580" creationId="{ACA56596-C093-48CA-A433-1CEE9BE0B61B}"/>
          </ac:spMkLst>
        </pc:spChg>
      </pc:sldChg>
      <pc:sldChg chg="addSp delSp modSp mod">
        <pc:chgData name="John Dotson" userId="50f79c78-de11-45c1-b592-f9245fe5b8bc" providerId="ADAL" clId="{AF2BDA90-9D9B-4CB3-9D3E-31F61B579F76}" dt="2024-10-31T17:09:05.588" v="128" actId="1038"/>
        <pc:sldMkLst>
          <pc:docMk/>
          <pc:sldMk cId="2374403079" sldId="5379"/>
        </pc:sldMkLst>
        <pc:spChg chg="mod">
          <ac:chgData name="John Dotson" userId="50f79c78-de11-45c1-b592-f9245fe5b8bc" providerId="ADAL" clId="{AF2BDA90-9D9B-4CB3-9D3E-31F61B579F76}" dt="2024-10-31T17:09:05.588" v="128" actId="1038"/>
          <ac:spMkLst>
            <pc:docMk/>
            <pc:sldMk cId="2374403079" sldId="5379"/>
            <ac:spMk id="5" creationId="{B87F1599-DD0F-B941-509D-B24631D82C9B}"/>
          </ac:spMkLst>
        </pc:spChg>
        <pc:picChg chg="del">
          <ac:chgData name="John Dotson" userId="50f79c78-de11-45c1-b592-f9245fe5b8bc" providerId="ADAL" clId="{AF2BDA90-9D9B-4CB3-9D3E-31F61B579F76}" dt="2024-10-31T17:08:30.258" v="95" actId="478"/>
          <ac:picMkLst>
            <pc:docMk/>
            <pc:sldMk cId="2374403079" sldId="5379"/>
            <ac:picMk id="6" creationId="{DC3E396C-2AB2-7667-FAC8-A94E01DA4D6C}"/>
          </ac:picMkLst>
        </pc:picChg>
        <pc:picChg chg="add mod ord">
          <ac:chgData name="John Dotson" userId="50f79c78-de11-45c1-b592-f9245fe5b8bc" providerId="ADAL" clId="{AF2BDA90-9D9B-4CB3-9D3E-31F61B579F76}" dt="2024-10-31T17:08:51.894" v="114" actId="1038"/>
          <ac:picMkLst>
            <pc:docMk/>
            <pc:sldMk cId="2374403079" sldId="5379"/>
            <ac:picMk id="8" creationId="{A0612AEA-4BB8-726D-87A6-BC3304DDDB7F}"/>
          </ac:picMkLst>
        </pc:picChg>
      </pc:sldChg>
      <pc:sldChg chg="addSp delSp modSp mod ord">
        <pc:chgData name="John Dotson" userId="50f79c78-de11-45c1-b592-f9245fe5b8bc" providerId="ADAL" clId="{AF2BDA90-9D9B-4CB3-9D3E-31F61B579F76}" dt="2024-10-31T17:29:20.162" v="288" actId="1076"/>
        <pc:sldMkLst>
          <pc:docMk/>
          <pc:sldMk cId="209973717" sldId="5380"/>
        </pc:sldMkLst>
        <pc:spChg chg="add mod">
          <ac:chgData name="John Dotson" userId="50f79c78-de11-45c1-b592-f9245fe5b8bc" providerId="ADAL" clId="{AF2BDA90-9D9B-4CB3-9D3E-31F61B579F76}" dt="2024-10-31T17:29:20.162" v="288" actId="1076"/>
          <ac:spMkLst>
            <pc:docMk/>
            <pc:sldMk cId="209973717" sldId="5380"/>
            <ac:spMk id="8" creationId="{63533288-074E-A890-372C-DEAD3FA4EA07}"/>
          </ac:spMkLst>
        </pc:spChg>
        <pc:picChg chg="add del mod">
          <ac:chgData name="John Dotson" userId="50f79c78-de11-45c1-b592-f9245fe5b8bc" providerId="ADAL" clId="{AF2BDA90-9D9B-4CB3-9D3E-31F61B579F76}" dt="2024-10-31T17:25:51.556" v="268" actId="478"/>
          <ac:picMkLst>
            <pc:docMk/>
            <pc:sldMk cId="209973717" sldId="5380"/>
            <ac:picMk id="3" creationId="{89BCF9D7-9F70-B3EF-C125-833B94B235A7}"/>
          </ac:picMkLst>
        </pc:picChg>
        <pc:picChg chg="del">
          <ac:chgData name="John Dotson" userId="50f79c78-de11-45c1-b592-f9245fe5b8bc" providerId="ADAL" clId="{AF2BDA90-9D9B-4CB3-9D3E-31F61B579F76}" dt="2024-10-31T17:25:34.726" v="264" actId="478"/>
          <ac:picMkLst>
            <pc:docMk/>
            <pc:sldMk cId="209973717" sldId="5380"/>
            <ac:picMk id="4" creationId="{E6F120D8-445F-A470-3DBC-BF49755E9936}"/>
          </ac:picMkLst>
        </pc:picChg>
        <pc:picChg chg="add mod ord">
          <ac:chgData name="John Dotson" userId="50f79c78-de11-45c1-b592-f9245fe5b8bc" providerId="ADAL" clId="{AF2BDA90-9D9B-4CB3-9D3E-31F61B579F76}" dt="2024-10-31T17:26:36.251" v="273" actId="167"/>
          <ac:picMkLst>
            <pc:docMk/>
            <pc:sldMk cId="209973717" sldId="5380"/>
            <ac:picMk id="7" creationId="{F0AE9986-4092-F2B2-A0EF-5BF92DA028C2}"/>
          </ac:picMkLst>
        </pc:picChg>
      </pc:sldChg>
      <pc:sldChg chg="addSp delSp modSp mod">
        <pc:chgData name="John Dotson" userId="50f79c78-de11-45c1-b592-f9245fe5b8bc" providerId="ADAL" clId="{AF2BDA90-9D9B-4CB3-9D3E-31F61B579F76}" dt="2024-10-31T19:11:09.915" v="1252" actId="1036"/>
        <pc:sldMkLst>
          <pc:docMk/>
          <pc:sldMk cId="3814635397" sldId="5381"/>
        </pc:sldMkLst>
        <pc:picChg chg="add mod ord">
          <ac:chgData name="John Dotson" userId="50f79c78-de11-45c1-b592-f9245fe5b8bc" providerId="ADAL" clId="{AF2BDA90-9D9B-4CB3-9D3E-31F61B579F76}" dt="2024-10-31T19:11:09.915" v="1252" actId="1036"/>
          <ac:picMkLst>
            <pc:docMk/>
            <pc:sldMk cId="3814635397" sldId="5381"/>
            <ac:picMk id="4" creationId="{EE44DF0D-59E2-2501-9FAF-BDD1AE7A5F77}"/>
          </ac:picMkLst>
        </pc:picChg>
        <pc:picChg chg="del">
          <ac:chgData name="John Dotson" userId="50f79c78-de11-45c1-b592-f9245fe5b8bc" providerId="ADAL" clId="{AF2BDA90-9D9B-4CB3-9D3E-31F61B579F76}" dt="2024-10-31T19:11:02.763" v="1230" actId="478"/>
          <ac:picMkLst>
            <pc:docMk/>
            <pc:sldMk cId="3814635397" sldId="5381"/>
            <ac:picMk id="5" creationId="{9CA59642-BA7F-FA1A-81BA-03F0D60726D7}"/>
          </ac:picMkLst>
        </pc:picChg>
      </pc:sldChg>
      <pc:sldChg chg="addSp delSp modSp mod">
        <pc:chgData name="John Dotson" userId="50f79c78-de11-45c1-b592-f9245fe5b8bc" providerId="ADAL" clId="{AF2BDA90-9D9B-4CB3-9D3E-31F61B579F76}" dt="2024-10-31T19:15:24.073" v="1310" actId="14100"/>
        <pc:sldMkLst>
          <pc:docMk/>
          <pc:sldMk cId="2726572999" sldId="5382"/>
        </pc:sldMkLst>
        <pc:spChg chg="mod">
          <ac:chgData name="John Dotson" userId="50f79c78-de11-45c1-b592-f9245fe5b8bc" providerId="ADAL" clId="{AF2BDA90-9D9B-4CB3-9D3E-31F61B579F76}" dt="2024-10-31T19:15:12.065" v="1307" actId="1035"/>
          <ac:spMkLst>
            <pc:docMk/>
            <pc:sldMk cId="2726572999" sldId="5382"/>
            <ac:spMk id="7" creationId="{54FE3B68-A9E8-7769-6E5E-DC7D6D0ED3BC}"/>
          </ac:spMkLst>
        </pc:spChg>
        <pc:spChg chg="mod">
          <ac:chgData name="John Dotson" userId="50f79c78-de11-45c1-b592-f9245fe5b8bc" providerId="ADAL" clId="{AF2BDA90-9D9B-4CB3-9D3E-31F61B579F76}" dt="2024-10-31T19:15:20.664" v="1309" actId="14100"/>
          <ac:spMkLst>
            <pc:docMk/>
            <pc:sldMk cId="2726572999" sldId="5382"/>
            <ac:spMk id="8" creationId="{0DE3FAEE-FD94-B3BB-D6CF-6CC5DD2479D3}"/>
          </ac:spMkLst>
        </pc:spChg>
        <pc:spChg chg="mod">
          <ac:chgData name="John Dotson" userId="50f79c78-de11-45c1-b592-f9245fe5b8bc" providerId="ADAL" clId="{AF2BDA90-9D9B-4CB3-9D3E-31F61B579F76}" dt="2024-10-31T19:15:24.073" v="1310" actId="14100"/>
          <ac:spMkLst>
            <pc:docMk/>
            <pc:sldMk cId="2726572999" sldId="5382"/>
            <ac:spMk id="111622" creationId="{1309A7C4-535A-4F01-B5BE-0B5EC5A6CDBC}"/>
          </ac:spMkLst>
        </pc:spChg>
        <pc:spChg chg="mod">
          <ac:chgData name="John Dotson" userId="50f79c78-de11-45c1-b592-f9245fe5b8bc" providerId="ADAL" clId="{AF2BDA90-9D9B-4CB3-9D3E-31F61B579F76}" dt="2024-10-31T19:15:02.295" v="1304" actId="1076"/>
          <ac:spMkLst>
            <pc:docMk/>
            <pc:sldMk cId="2726572999" sldId="5382"/>
            <ac:spMk id="111623" creationId="{E7E47936-82B3-40A9-AF79-14A236392B9A}"/>
          </ac:spMkLst>
        </pc:spChg>
        <pc:picChg chg="del">
          <ac:chgData name="John Dotson" userId="50f79c78-de11-45c1-b592-f9245fe5b8bc" providerId="ADAL" clId="{AF2BDA90-9D9B-4CB3-9D3E-31F61B579F76}" dt="2024-10-31T19:14:35.668" v="1299" actId="478"/>
          <ac:picMkLst>
            <pc:docMk/>
            <pc:sldMk cId="2726572999" sldId="5382"/>
            <ac:picMk id="4" creationId="{7F630ECD-1413-3F8C-4114-F8B1376845F9}"/>
          </ac:picMkLst>
        </pc:picChg>
        <pc:picChg chg="add mod ord">
          <ac:chgData name="John Dotson" userId="50f79c78-de11-45c1-b592-f9245fe5b8bc" providerId="ADAL" clId="{AF2BDA90-9D9B-4CB3-9D3E-31F61B579F76}" dt="2024-10-31T19:14:45.219" v="1302" actId="1076"/>
          <ac:picMkLst>
            <pc:docMk/>
            <pc:sldMk cId="2726572999" sldId="5382"/>
            <ac:picMk id="5" creationId="{1E84E272-F584-4AFB-088E-AB1964AB40BE}"/>
          </ac:picMkLst>
        </pc:picChg>
      </pc:sldChg>
      <pc:sldChg chg="delSp add mod ord">
        <pc:chgData name="John Dotson" userId="50f79c78-de11-45c1-b592-f9245fe5b8bc" providerId="ADAL" clId="{AF2BDA90-9D9B-4CB3-9D3E-31F61B579F76}" dt="2024-10-15T13:55:08.366" v="30" actId="478"/>
        <pc:sldMkLst>
          <pc:docMk/>
          <pc:sldMk cId="3207620315" sldId="5383"/>
        </pc:sldMkLst>
        <pc:spChg chg="del">
          <ac:chgData name="John Dotson" userId="50f79c78-de11-45c1-b592-f9245fe5b8bc" providerId="ADAL" clId="{AF2BDA90-9D9B-4CB3-9D3E-31F61B579F76}" dt="2024-10-15T13:55:08.366" v="30" actId="478"/>
          <ac:spMkLst>
            <pc:docMk/>
            <pc:sldMk cId="3207620315" sldId="5383"/>
            <ac:spMk id="3" creationId="{4B9D7552-4E80-0CBB-3F0E-848A30EEC708}"/>
          </ac:spMkLst>
        </pc:spChg>
      </pc:sldChg>
      <pc:sldChg chg="addSp delSp modSp add mod">
        <pc:chgData name="John Dotson" userId="50f79c78-de11-45c1-b592-f9245fe5b8bc" providerId="ADAL" clId="{AF2BDA90-9D9B-4CB3-9D3E-31F61B579F76}" dt="2024-10-31T18:22:42.509" v="752" actId="478"/>
        <pc:sldMkLst>
          <pc:docMk/>
          <pc:sldMk cId="2627633764" sldId="5384"/>
        </pc:sldMkLst>
        <pc:spChg chg="mod">
          <ac:chgData name="John Dotson" userId="50f79c78-de11-45c1-b592-f9245fe5b8bc" providerId="ADAL" clId="{AF2BDA90-9D9B-4CB3-9D3E-31F61B579F76}" dt="2024-10-31T18:21:54.799" v="743" actId="14100"/>
          <ac:spMkLst>
            <pc:docMk/>
            <pc:sldMk cId="2627633764" sldId="5384"/>
            <ac:spMk id="14" creationId="{920604FE-4CA7-97CC-758C-A2367406DFBA}"/>
          </ac:spMkLst>
        </pc:spChg>
        <pc:spChg chg="mod">
          <ac:chgData name="John Dotson" userId="50f79c78-de11-45c1-b592-f9245fe5b8bc" providerId="ADAL" clId="{AF2BDA90-9D9B-4CB3-9D3E-31F61B579F76}" dt="2024-10-31T18:22:24.789" v="747" actId="1076"/>
          <ac:spMkLst>
            <pc:docMk/>
            <pc:sldMk cId="2627633764" sldId="5384"/>
            <ac:spMk id="15" creationId="{2CAED5CA-6B3B-8966-1F26-A0031BE92DE6}"/>
          </ac:spMkLst>
        </pc:spChg>
        <pc:spChg chg="mod">
          <ac:chgData name="John Dotson" userId="50f79c78-de11-45c1-b592-f9245fe5b8bc" providerId="ADAL" clId="{AF2BDA90-9D9B-4CB3-9D3E-31F61B579F76}" dt="2024-10-31T18:20:10.815" v="727" actId="20577"/>
          <ac:spMkLst>
            <pc:docMk/>
            <pc:sldMk cId="2627633764" sldId="5384"/>
            <ac:spMk id="59395" creationId="{8E82E075-75B5-1094-AD2C-540DA532D3F3}"/>
          </ac:spMkLst>
        </pc:spChg>
        <pc:spChg chg="del">
          <ac:chgData name="John Dotson" userId="50f79c78-de11-45c1-b592-f9245fe5b8bc" providerId="ADAL" clId="{AF2BDA90-9D9B-4CB3-9D3E-31F61B579F76}" dt="2024-10-31T18:20:44.890" v="731" actId="478"/>
          <ac:spMkLst>
            <pc:docMk/>
            <pc:sldMk cId="2627633764" sldId="5384"/>
            <ac:spMk id="59398" creationId="{BAD0A2E1-9176-059B-C05A-2FC070AD7AFA}"/>
          </ac:spMkLst>
        </pc:spChg>
        <pc:spChg chg="del">
          <ac:chgData name="John Dotson" userId="50f79c78-de11-45c1-b592-f9245fe5b8bc" providerId="ADAL" clId="{AF2BDA90-9D9B-4CB3-9D3E-31F61B579F76}" dt="2024-10-31T18:20:59.929" v="732" actId="478"/>
          <ac:spMkLst>
            <pc:docMk/>
            <pc:sldMk cId="2627633764" sldId="5384"/>
            <ac:spMk id="59399" creationId="{B0EF199F-97F2-CFD2-67BC-723562C8DF12}"/>
          </ac:spMkLst>
        </pc:spChg>
        <pc:spChg chg="del">
          <ac:chgData name="John Dotson" userId="50f79c78-de11-45c1-b592-f9245fe5b8bc" providerId="ADAL" clId="{AF2BDA90-9D9B-4CB3-9D3E-31F61B579F76}" dt="2024-10-31T18:22:42.509" v="752" actId="478"/>
          <ac:spMkLst>
            <pc:docMk/>
            <pc:sldMk cId="2627633764" sldId="5384"/>
            <ac:spMk id="59400" creationId="{3BBCA599-6752-F12C-5D26-A82791E5A713}"/>
          </ac:spMkLst>
        </pc:spChg>
        <pc:spChg chg="mod">
          <ac:chgData name="John Dotson" userId="50f79c78-de11-45c1-b592-f9245fe5b8bc" providerId="ADAL" clId="{AF2BDA90-9D9B-4CB3-9D3E-31F61B579F76}" dt="2024-10-31T18:21:25.420" v="738" actId="14100"/>
          <ac:spMkLst>
            <pc:docMk/>
            <pc:sldMk cId="2627633764" sldId="5384"/>
            <ac:spMk id="59401" creationId="{05E60519-569F-5A64-B535-63CF6FC97F43}"/>
          </ac:spMkLst>
        </pc:spChg>
        <pc:spChg chg="mod">
          <ac:chgData name="John Dotson" userId="50f79c78-de11-45c1-b592-f9245fe5b8bc" providerId="ADAL" clId="{AF2BDA90-9D9B-4CB3-9D3E-31F61B579F76}" dt="2024-10-31T18:22:37.752" v="751" actId="14100"/>
          <ac:spMkLst>
            <pc:docMk/>
            <pc:sldMk cId="2627633764" sldId="5384"/>
            <ac:spMk id="59402" creationId="{0682BF33-CE48-946D-7DC6-B155AE90D605}"/>
          </ac:spMkLst>
        </pc:spChg>
        <pc:spChg chg="mod">
          <ac:chgData name="John Dotson" userId="50f79c78-de11-45c1-b592-f9245fe5b8bc" providerId="ADAL" clId="{AF2BDA90-9D9B-4CB3-9D3E-31F61B579F76}" dt="2024-10-31T18:22:17.017" v="746" actId="1076"/>
          <ac:spMkLst>
            <pc:docMk/>
            <pc:sldMk cId="2627633764" sldId="5384"/>
            <ac:spMk id="59403" creationId="{5090F4ED-3B1D-1BC8-B268-3EF84C01B4C2}"/>
          </ac:spMkLst>
        </pc:spChg>
        <pc:spChg chg="mod">
          <ac:chgData name="John Dotson" userId="50f79c78-de11-45c1-b592-f9245fe5b8bc" providerId="ADAL" clId="{AF2BDA90-9D9B-4CB3-9D3E-31F61B579F76}" dt="2024-10-31T18:21:45.386" v="741" actId="14100"/>
          <ac:spMkLst>
            <pc:docMk/>
            <pc:sldMk cId="2627633764" sldId="5384"/>
            <ac:spMk id="59404" creationId="{7F7E4899-A47D-B5E1-8E20-6182C07CEEB0}"/>
          </ac:spMkLst>
        </pc:spChg>
        <pc:picChg chg="del">
          <ac:chgData name="John Dotson" userId="50f79c78-de11-45c1-b592-f9245fe5b8bc" providerId="ADAL" clId="{AF2BDA90-9D9B-4CB3-9D3E-31F61B579F76}" dt="2024-10-31T18:20:34.034" v="728" actId="478"/>
          <ac:picMkLst>
            <pc:docMk/>
            <pc:sldMk cId="2627633764" sldId="5384"/>
            <ac:picMk id="3" creationId="{0A6ED710-0108-F452-4264-739A18942AB0}"/>
          </ac:picMkLst>
        </pc:picChg>
        <pc:picChg chg="add mod ord">
          <ac:chgData name="John Dotson" userId="50f79c78-de11-45c1-b592-f9245fe5b8bc" providerId="ADAL" clId="{AF2BDA90-9D9B-4CB3-9D3E-31F61B579F76}" dt="2024-10-31T18:22:32.820" v="750" actId="1076"/>
          <ac:picMkLst>
            <pc:docMk/>
            <pc:sldMk cId="2627633764" sldId="5384"/>
            <ac:picMk id="4" creationId="{F5C71FB3-43FF-815F-55EA-F5237AF3247F}"/>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bwMode="auto">
          <a:xfrm>
            <a:off x="0" y="0"/>
            <a:ext cx="3038475" cy="460375"/>
          </a:xfrm>
          <a:prstGeom prst="rect">
            <a:avLst/>
          </a:prstGeom>
          <a:noFill/>
          <a:ln w="12700">
            <a:noFill/>
            <a:miter lim="800000"/>
            <a:headEnd/>
            <a:tailEnd/>
          </a:ln>
          <a:effectLst/>
        </p:spPr>
        <p:txBody>
          <a:bodyPr vert="horz" wrap="square" lIns="92645" tIns="46320" rIns="92645" bIns="46320" numCol="1" anchor="t" anchorCtr="0" compatLnSpc="1">
            <a:prstTxWarp prst="textNoShape">
              <a:avLst/>
            </a:prstTxWarp>
          </a:bodyPr>
          <a:lstStyle>
            <a:lvl1pPr algn="l">
              <a:defRPr sz="1200">
                <a:latin typeface="Arial" charset="0"/>
              </a:defRPr>
            </a:lvl1pPr>
          </a:lstStyle>
          <a:p>
            <a:pPr>
              <a:defRPr/>
            </a:pPr>
            <a:endParaRPr lang="en-US"/>
          </a:p>
        </p:txBody>
      </p:sp>
      <p:sp>
        <p:nvSpPr>
          <p:cNvPr id="82947" name="Rectangle 3"/>
          <p:cNvSpPr>
            <a:spLocks noGrp="1" noChangeArrowheads="1"/>
          </p:cNvSpPr>
          <p:nvPr>
            <p:ph type="dt" sz="quarter" idx="1"/>
          </p:nvPr>
        </p:nvSpPr>
        <p:spPr bwMode="auto">
          <a:xfrm>
            <a:off x="3971925" y="0"/>
            <a:ext cx="3038475" cy="460375"/>
          </a:xfrm>
          <a:prstGeom prst="rect">
            <a:avLst/>
          </a:prstGeom>
          <a:noFill/>
          <a:ln w="12700">
            <a:noFill/>
            <a:miter lim="800000"/>
            <a:headEnd/>
            <a:tailEnd/>
          </a:ln>
          <a:effectLst/>
        </p:spPr>
        <p:txBody>
          <a:bodyPr vert="horz" wrap="square" lIns="92645" tIns="46320" rIns="92645" bIns="46320" numCol="1" anchor="t" anchorCtr="0" compatLnSpc="1">
            <a:prstTxWarp prst="textNoShape">
              <a:avLst/>
            </a:prstTxWarp>
          </a:bodyPr>
          <a:lstStyle>
            <a:lvl1pPr algn="r">
              <a:defRPr sz="1200">
                <a:latin typeface="Arial" charset="0"/>
              </a:defRPr>
            </a:lvl1pPr>
          </a:lstStyle>
          <a:p>
            <a:pPr>
              <a:defRPr/>
            </a:pPr>
            <a:endParaRPr lang="en-US"/>
          </a:p>
        </p:txBody>
      </p:sp>
      <p:sp>
        <p:nvSpPr>
          <p:cNvPr id="82948" name="Rectangle 4"/>
          <p:cNvSpPr>
            <a:spLocks noGrp="1" noChangeArrowheads="1"/>
          </p:cNvSpPr>
          <p:nvPr>
            <p:ph type="ftr" sz="quarter" idx="2"/>
          </p:nvPr>
        </p:nvSpPr>
        <p:spPr bwMode="auto">
          <a:xfrm>
            <a:off x="0" y="8823325"/>
            <a:ext cx="3038475" cy="460375"/>
          </a:xfrm>
          <a:prstGeom prst="rect">
            <a:avLst/>
          </a:prstGeom>
          <a:noFill/>
          <a:ln w="12700">
            <a:noFill/>
            <a:miter lim="800000"/>
            <a:headEnd/>
            <a:tailEnd/>
          </a:ln>
          <a:effectLst/>
        </p:spPr>
        <p:txBody>
          <a:bodyPr vert="horz" wrap="square" lIns="92645" tIns="46320" rIns="92645" bIns="46320" numCol="1" anchor="b" anchorCtr="0" compatLnSpc="1">
            <a:prstTxWarp prst="textNoShape">
              <a:avLst/>
            </a:prstTxWarp>
          </a:bodyPr>
          <a:lstStyle>
            <a:lvl1pPr algn="l">
              <a:defRPr sz="1200">
                <a:latin typeface="Arial" charset="0"/>
              </a:defRPr>
            </a:lvl1pPr>
          </a:lstStyle>
          <a:p>
            <a:pPr>
              <a:defRPr/>
            </a:pPr>
            <a:endParaRPr lang="en-US"/>
          </a:p>
        </p:txBody>
      </p:sp>
      <p:sp>
        <p:nvSpPr>
          <p:cNvPr id="82949" name="Rectangle 5"/>
          <p:cNvSpPr>
            <a:spLocks noGrp="1" noChangeArrowheads="1"/>
          </p:cNvSpPr>
          <p:nvPr>
            <p:ph type="sldNum" sz="quarter" idx="3"/>
          </p:nvPr>
        </p:nvSpPr>
        <p:spPr bwMode="auto">
          <a:xfrm>
            <a:off x="3971925" y="8823325"/>
            <a:ext cx="3038475" cy="460375"/>
          </a:xfrm>
          <a:prstGeom prst="rect">
            <a:avLst/>
          </a:prstGeom>
          <a:noFill/>
          <a:ln w="12700">
            <a:noFill/>
            <a:miter lim="800000"/>
            <a:headEnd/>
            <a:tailEnd/>
          </a:ln>
          <a:effectLst/>
        </p:spPr>
        <p:txBody>
          <a:bodyPr vert="horz" wrap="square" lIns="92645" tIns="46320" rIns="92645" bIns="46320" numCol="1" anchor="b" anchorCtr="0" compatLnSpc="1">
            <a:prstTxWarp prst="textNoShape">
              <a:avLst/>
            </a:prstTxWarp>
          </a:bodyPr>
          <a:lstStyle>
            <a:lvl1pPr algn="r">
              <a:defRPr sz="1200"/>
            </a:lvl1pPr>
          </a:lstStyle>
          <a:p>
            <a:pPr>
              <a:defRPr/>
            </a:pPr>
            <a:fld id="{301EF442-77A8-4A30-8E10-D10ED8128C3C}"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645" tIns="46320" rIns="92645" bIns="46320" numCol="1" anchor="t" anchorCtr="0" compatLnSpc="1">
            <a:prstTxWarp prst="textNoShape">
              <a:avLst/>
            </a:prstTxWarp>
          </a:bodyPr>
          <a:lstStyle>
            <a:lvl1pPr algn="l">
              <a:defRPr sz="1200">
                <a:latin typeface="Arial" charset="0"/>
              </a:defRPr>
            </a:lvl1pPr>
          </a:lstStyle>
          <a:p>
            <a:pPr>
              <a:defRPr/>
            </a:pPr>
            <a:endParaRPr lang="en-US"/>
          </a:p>
        </p:txBody>
      </p:sp>
      <p:sp>
        <p:nvSpPr>
          <p:cNvPr id="39939"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2645" tIns="46320" rIns="92645" bIns="46320" numCol="1" anchor="t" anchorCtr="0" compatLnSpc="1">
            <a:prstTxWarp prst="textNoShape">
              <a:avLst/>
            </a:prstTxWarp>
          </a:bodyPr>
          <a:lstStyle>
            <a:lvl1pPr algn="r">
              <a:defRPr sz="1200">
                <a:latin typeface="Arial" charset="0"/>
              </a:defRPr>
            </a:lvl1pPr>
          </a:lstStyle>
          <a:p>
            <a:pPr>
              <a:defRPr/>
            </a:pPr>
            <a:endParaRPr lang="en-US"/>
          </a:p>
        </p:txBody>
      </p:sp>
      <p:sp>
        <p:nvSpPr>
          <p:cNvPr id="11268"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1"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a:effectLst/>
        </p:spPr>
        <p:txBody>
          <a:bodyPr vert="horz" wrap="square" lIns="92645" tIns="46320" rIns="92645" bIns="463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9942"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2645" tIns="46320" rIns="92645" bIns="46320" numCol="1" anchor="b" anchorCtr="0" compatLnSpc="1">
            <a:prstTxWarp prst="textNoShape">
              <a:avLst/>
            </a:prstTxWarp>
          </a:bodyPr>
          <a:lstStyle>
            <a:lvl1pPr algn="l">
              <a:defRPr sz="1200">
                <a:latin typeface="Arial" charset="0"/>
              </a:defRPr>
            </a:lvl1pPr>
          </a:lstStyle>
          <a:p>
            <a:pPr>
              <a:defRPr/>
            </a:pPr>
            <a:endParaRPr lang="en-US"/>
          </a:p>
        </p:txBody>
      </p:sp>
      <p:sp>
        <p:nvSpPr>
          <p:cNvPr id="39943"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2645" tIns="46320" rIns="92645" bIns="46320" numCol="1" anchor="b" anchorCtr="0" compatLnSpc="1">
            <a:prstTxWarp prst="textNoShape">
              <a:avLst/>
            </a:prstTxWarp>
          </a:bodyPr>
          <a:lstStyle>
            <a:lvl1pPr algn="r">
              <a:defRPr sz="1200"/>
            </a:lvl1pPr>
          </a:lstStyle>
          <a:p>
            <a:pPr>
              <a:defRPr/>
            </a:pPr>
            <a:fld id="{AE1F8AE6-BD1C-415B-97DD-E5150047182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afacpo.com/"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6322F05E-0ABE-4231-947E-BF7879DC9685}"/>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3153">
              <a:spcBef>
                <a:spcPct val="30000"/>
              </a:spcBef>
              <a:defRPr sz="1200">
                <a:solidFill>
                  <a:schemeClr val="tx1"/>
                </a:solidFill>
                <a:latin typeface="Times New Roman" panose="02020603050405020304" pitchFamily="18" charset="0"/>
              </a:defRPr>
            </a:lvl1pPr>
            <a:lvl2pPr marL="757958" indent="-291522" defTabSz="923153">
              <a:spcBef>
                <a:spcPct val="30000"/>
              </a:spcBef>
              <a:defRPr sz="1200">
                <a:solidFill>
                  <a:schemeClr val="tx1"/>
                </a:solidFill>
                <a:latin typeface="Times New Roman" panose="02020603050405020304" pitchFamily="18" charset="0"/>
              </a:defRPr>
            </a:lvl2pPr>
            <a:lvl3pPr marL="1166089" indent="-233218" defTabSz="923153">
              <a:spcBef>
                <a:spcPct val="30000"/>
              </a:spcBef>
              <a:defRPr sz="1200">
                <a:solidFill>
                  <a:schemeClr val="tx1"/>
                </a:solidFill>
                <a:latin typeface="Times New Roman" panose="02020603050405020304" pitchFamily="18" charset="0"/>
              </a:defRPr>
            </a:lvl3pPr>
            <a:lvl4pPr marL="1632524" indent="-233218" defTabSz="923153">
              <a:spcBef>
                <a:spcPct val="30000"/>
              </a:spcBef>
              <a:defRPr sz="1200">
                <a:solidFill>
                  <a:schemeClr val="tx1"/>
                </a:solidFill>
                <a:latin typeface="Times New Roman" panose="02020603050405020304" pitchFamily="18" charset="0"/>
              </a:defRPr>
            </a:lvl4pPr>
            <a:lvl5pPr marL="2098959" indent="-233218" defTabSz="923153">
              <a:spcBef>
                <a:spcPct val="30000"/>
              </a:spcBef>
              <a:defRPr sz="1200">
                <a:solidFill>
                  <a:schemeClr val="tx1"/>
                </a:solidFill>
                <a:latin typeface="Times New Roman" panose="02020603050405020304" pitchFamily="18" charset="0"/>
              </a:defRPr>
            </a:lvl5pPr>
            <a:lvl6pPr marL="2565395" indent="-233218" defTabSz="923153" eaLnBrk="0" fontAlgn="base" hangingPunct="0">
              <a:spcBef>
                <a:spcPct val="30000"/>
              </a:spcBef>
              <a:spcAft>
                <a:spcPct val="0"/>
              </a:spcAft>
              <a:defRPr sz="1200">
                <a:solidFill>
                  <a:schemeClr val="tx1"/>
                </a:solidFill>
                <a:latin typeface="Times New Roman" panose="02020603050405020304" pitchFamily="18" charset="0"/>
              </a:defRPr>
            </a:lvl6pPr>
            <a:lvl7pPr marL="3031830" indent="-233218" defTabSz="923153" eaLnBrk="0" fontAlgn="base" hangingPunct="0">
              <a:spcBef>
                <a:spcPct val="30000"/>
              </a:spcBef>
              <a:spcAft>
                <a:spcPct val="0"/>
              </a:spcAft>
              <a:defRPr sz="1200">
                <a:solidFill>
                  <a:schemeClr val="tx1"/>
                </a:solidFill>
                <a:latin typeface="Times New Roman" panose="02020603050405020304" pitchFamily="18" charset="0"/>
              </a:defRPr>
            </a:lvl7pPr>
            <a:lvl8pPr marL="3498266" indent="-233218" defTabSz="923153" eaLnBrk="0" fontAlgn="base" hangingPunct="0">
              <a:spcBef>
                <a:spcPct val="30000"/>
              </a:spcBef>
              <a:spcAft>
                <a:spcPct val="0"/>
              </a:spcAft>
              <a:defRPr sz="1200">
                <a:solidFill>
                  <a:schemeClr val="tx1"/>
                </a:solidFill>
                <a:latin typeface="Times New Roman" panose="02020603050405020304" pitchFamily="18" charset="0"/>
              </a:defRPr>
            </a:lvl8pPr>
            <a:lvl9pPr marL="3964701" indent="-233218" defTabSz="92315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3153" rtl="0" eaLnBrk="0" fontAlgn="base" latinLnBrk="0" hangingPunct="0">
              <a:lnSpc>
                <a:spcPct val="100000"/>
              </a:lnSpc>
              <a:spcBef>
                <a:spcPct val="0"/>
              </a:spcBef>
              <a:spcAft>
                <a:spcPct val="0"/>
              </a:spcAft>
              <a:buClrTx/>
              <a:buSzTx/>
              <a:buFontTx/>
              <a:buNone/>
              <a:tabLst/>
              <a:defRPr/>
            </a:pPr>
            <a:fld id="{952C761D-8154-45DB-8393-3D943937F95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3153"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0723" name="Rectangle 2">
            <a:extLst>
              <a:ext uri="{FF2B5EF4-FFF2-40B4-BE49-F238E27FC236}">
                <a16:creationId xmlns:a16="http://schemas.microsoft.com/office/drawing/2014/main" id="{7464C13E-EB7C-46EF-874F-594E589A1EF6}"/>
              </a:ext>
            </a:extLst>
          </p:cNvPr>
          <p:cNvSpPr>
            <a:spLocks noGrp="1" noRot="1" noChangeAspect="1" noChangeArrowheads="1" noTextEdit="1"/>
          </p:cNvSpPr>
          <p:nvPr>
            <p:ph type="sldImg"/>
          </p:nvPr>
        </p:nvSpPr>
        <p:spPr>
          <a:xfrm>
            <a:off x="1187450" y="698500"/>
            <a:ext cx="4654550" cy="3490913"/>
          </a:xfrm>
          <a:ln/>
        </p:spPr>
      </p:sp>
      <p:sp>
        <p:nvSpPr>
          <p:cNvPr id="30724" name="Rectangle 3">
            <a:extLst>
              <a:ext uri="{FF2B5EF4-FFF2-40B4-BE49-F238E27FC236}">
                <a16:creationId xmlns:a16="http://schemas.microsoft.com/office/drawing/2014/main" id="{E3D1B1FB-9EE7-467B-99EB-577F90DEA0A2}"/>
              </a:ext>
            </a:extLst>
          </p:cNvPr>
          <p:cNvSpPr>
            <a:spLocks noGrp="1" noChangeArrowheads="1"/>
          </p:cNvSpPr>
          <p:nvPr>
            <p:ph type="body" idx="1"/>
          </p:nvPr>
        </p:nvSpPr>
        <p:spPr>
          <a:xfrm>
            <a:off x="935990" y="4423546"/>
            <a:ext cx="5147945" cy="418443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Revised March 2024</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3C6A5E-97B8-4544-AA5E-F3EF90C01288}" type="slidenum">
              <a:rPr lang="en-US" altLang="en-US" smtClean="0"/>
              <a:pPr>
                <a:defRPr/>
              </a:pPr>
              <a:t>11</a:t>
            </a:fld>
            <a:endParaRPr lang="en-US" altLang="en-US"/>
          </a:p>
        </p:txBody>
      </p:sp>
    </p:spTree>
    <p:extLst>
      <p:ext uri="{BB962C8B-B14F-4D97-AF65-F5344CB8AC3E}">
        <p14:creationId xmlns:p14="http://schemas.microsoft.com/office/powerpoint/2010/main" val="3370214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FD84A7F2-DFD4-49CB-B10E-019F8CDC72A1}"/>
              </a:ext>
            </a:extLst>
          </p:cNvPr>
          <p:cNvSpPr>
            <a:spLocks noGrp="1" noRot="1" noChangeAspect="1" noChangeArrowheads="1" noTextEdit="1"/>
          </p:cNvSpPr>
          <p:nvPr>
            <p:ph type="sldImg"/>
          </p:nvPr>
        </p:nvSpPr>
        <p:spPr>
          <a:ln/>
        </p:spPr>
      </p:sp>
      <p:sp>
        <p:nvSpPr>
          <p:cNvPr id="37891" name="Notes Placeholder 2">
            <a:extLst>
              <a:ext uri="{FF2B5EF4-FFF2-40B4-BE49-F238E27FC236}">
                <a16:creationId xmlns:a16="http://schemas.microsoft.com/office/drawing/2014/main" id="{402CCD20-A358-444A-AA88-CBFBFC0B4EAB}"/>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7892" name="Slide Number Placeholder 3">
            <a:extLst>
              <a:ext uri="{FF2B5EF4-FFF2-40B4-BE49-F238E27FC236}">
                <a16:creationId xmlns:a16="http://schemas.microsoft.com/office/drawing/2014/main" id="{DBED7C43-DE73-4098-BDCA-9CEF65969842}"/>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4774">
              <a:spcBef>
                <a:spcPct val="30000"/>
              </a:spcBef>
              <a:defRPr sz="1200">
                <a:solidFill>
                  <a:schemeClr val="tx1"/>
                </a:solidFill>
                <a:latin typeface="Times New Roman" panose="02020603050405020304" pitchFamily="18" charset="0"/>
              </a:defRPr>
            </a:lvl1pPr>
            <a:lvl2pPr marL="757958" indent="-291522" defTabSz="924774">
              <a:spcBef>
                <a:spcPct val="30000"/>
              </a:spcBef>
              <a:defRPr sz="1200">
                <a:solidFill>
                  <a:schemeClr val="tx1"/>
                </a:solidFill>
                <a:latin typeface="Times New Roman" panose="02020603050405020304" pitchFamily="18" charset="0"/>
              </a:defRPr>
            </a:lvl2pPr>
            <a:lvl3pPr marL="1166089" indent="-233218" defTabSz="924774">
              <a:spcBef>
                <a:spcPct val="30000"/>
              </a:spcBef>
              <a:defRPr sz="1200">
                <a:solidFill>
                  <a:schemeClr val="tx1"/>
                </a:solidFill>
                <a:latin typeface="Times New Roman" panose="02020603050405020304" pitchFamily="18" charset="0"/>
              </a:defRPr>
            </a:lvl3pPr>
            <a:lvl4pPr marL="1632524" indent="-233218" defTabSz="924774">
              <a:spcBef>
                <a:spcPct val="30000"/>
              </a:spcBef>
              <a:defRPr sz="1200">
                <a:solidFill>
                  <a:schemeClr val="tx1"/>
                </a:solidFill>
                <a:latin typeface="Times New Roman" panose="02020603050405020304" pitchFamily="18" charset="0"/>
              </a:defRPr>
            </a:lvl4pPr>
            <a:lvl5pPr marL="2098959" indent="-233218" defTabSz="924774">
              <a:spcBef>
                <a:spcPct val="30000"/>
              </a:spcBef>
              <a:defRPr sz="1200">
                <a:solidFill>
                  <a:schemeClr val="tx1"/>
                </a:solidFill>
                <a:latin typeface="Times New Roman" panose="02020603050405020304" pitchFamily="18" charset="0"/>
              </a:defRPr>
            </a:lvl5pPr>
            <a:lvl6pPr marL="2565395" indent="-233218" defTabSz="924774" eaLnBrk="0" fontAlgn="base" hangingPunct="0">
              <a:spcBef>
                <a:spcPct val="30000"/>
              </a:spcBef>
              <a:spcAft>
                <a:spcPct val="0"/>
              </a:spcAft>
              <a:defRPr sz="1200">
                <a:solidFill>
                  <a:schemeClr val="tx1"/>
                </a:solidFill>
                <a:latin typeface="Times New Roman" panose="02020603050405020304" pitchFamily="18" charset="0"/>
              </a:defRPr>
            </a:lvl6pPr>
            <a:lvl7pPr marL="3031830" indent="-233218" defTabSz="924774" eaLnBrk="0" fontAlgn="base" hangingPunct="0">
              <a:spcBef>
                <a:spcPct val="30000"/>
              </a:spcBef>
              <a:spcAft>
                <a:spcPct val="0"/>
              </a:spcAft>
              <a:defRPr sz="1200">
                <a:solidFill>
                  <a:schemeClr val="tx1"/>
                </a:solidFill>
                <a:latin typeface="Times New Roman" panose="02020603050405020304" pitchFamily="18" charset="0"/>
              </a:defRPr>
            </a:lvl7pPr>
            <a:lvl8pPr marL="3498266" indent="-233218" defTabSz="924774" eaLnBrk="0" fontAlgn="base" hangingPunct="0">
              <a:spcBef>
                <a:spcPct val="30000"/>
              </a:spcBef>
              <a:spcAft>
                <a:spcPct val="0"/>
              </a:spcAft>
              <a:defRPr sz="1200">
                <a:solidFill>
                  <a:schemeClr val="tx1"/>
                </a:solidFill>
                <a:latin typeface="Times New Roman" panose="02020603050405020304" pitchFamily="18" charset="0"/>
              </a:defRPr>
            </a:lvl8pPr>
            <a:lvl9pPr marL="3964701" indent="-233218" defTabSz="924774"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4774" rtl="0" eaLnBrk="0" fontAlgn="base" latinLnBrk="0" hangingPunct="0">
              <a:lnSpc>
                <a:spcPct val="100000"/>
              </a:lnSpc>
              <a:spcBef>
                <a:spcPct val="0"/>
              </a:spcBef>
              <a:spcAft>
                <a:spcPct val="0"/>
              </a:spcAft>
              <a:buClrTx/>
              <a:buSzTx/>
              <a:buFontTx/>
              <a:buNone/>
              <a:tabLst/>
              <a:defRPr/>
            </a:pPr>
            <a:fld id="{F8F76911-600F-432B-BC9B-D377676618A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4774" rtl="0" eaLnBrk="0" fontAlgn="base" latinLnBrk="0" hangingPunct="0">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12902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FD84A7F2-DFD4-49CB-B10E-019F8CDC72A1}"/>
              </a:ext>
            </a:extLst>
          </p:cNvPr>
          <p:cNvSpPr>
            <a:spLocks noGrp="1" noRot="1" noChangeAspect="1" noChangeArrowheads="1" noTextEdit="1"/>
          </p:cNvSpPr>
          <p:nvPr>
            <p:ph type="sldImg"/>
          </p:nvPr>
        </p:nvSpPr>
        <p:spPr>
          <a:ln/>
        </p:spPr>
      </p:sp>
      <p:sp>
        <p:nvSpPr>
          <p:cNvPr id="37891" name="Notes Placeholder 2">
            <a:extLst>
              <a:ext uri="{FF2B5EF4-FFF2-40B4-BE49-F238E27FC236}">
                <a16:creationId xmlns:a16="http://schemas.microsoft.com/office/drawing/2014/main" id="{402CCD20-A358-444A-AA88-CBFBFC0B4EAB}"/>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7892" name="Slide Number Placeholder 3">
            <a:extLst>
              <a:ext uri="{FF2B5EF4-FFF2-40B4-BE49-F238E27FC236}">
                <a16:creationId xmlns:a16="http://schemas.microsoft.com/office/drawing/2014/main" id="{DBED7C43-DE73-4098-BDCA-9CEF65969842}"/>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4774">
              <a:spcBef>
                <a:spcPct val="30000"/>
              </a:spcBef>
              <a:defRPr sz="1200">
                <a:solidFill>
                  <a:schemeClr val="tx1"/>
                </a:solidFill>
                <a:latin typeface="Times New Roman" panose="02020603050405020304" pitchFamily="18" charset="0"/>
              </a:defRPr>
            </a:lvl1pPr>
            <a:lvl2pPr marL="757958" indent="-291522" defTabSz="924774">
              <a:spcBef>
                <a:spcPct val="30000"/>
              </a:spcBef>
              <a:defRPr sz="1200">
                <a:solidFill>
                  <a:schemeClr val="tx1"/>
                </a:solidFill>
                <a:latin typeface="Times New Roman" panose="02020603050405020304" pitchFamily="18" charset="0"/>
              </a:defRPr>
            </a:lvl2pPr>
            <a:lvl3pPr marL="1166089" indent="-233218" defTabSz="924774">
              <a:spcBef>
                <a:spcPct val="30000"/>
              </a:spcBef>
              <a:defRPr sz="1200">
                <a:solidFill>
                  <a:schemeClr val="tx1"/>
                </a:solidFill>
                <a:latin typeface="Times New Roman" panose="02020603050405020304" pitchFamily="18" charset="0"/>
              </a:defRPr>
            </a:lvl3pPr>
            <a:lvl4pPr marL="1632524" indent="-233218" defTabSz="924774">
              <a:spcBef>
                <a:spcPct val="30000"/>
              </a:spcBef>
              <a:defRPr sz="1200">
                <a:solidFill>
                  <a:schemeClr val="tx1"/>
                </a:solidFill>
                <a:latin typeface="Times New Roman" panose="02020603050405020304" pitchFamily="18" charset="0"/>
              </a:defRPr>
            </a:lvl4pPr>
            <a:lvl5pPr marL="2098959" indent="-233218" defTabSz="924774">
              <a:spcBef>
                <a:spcPct val="30000"/>
              </a:spcBef>
              <a:defRPr sz="1200">
                <a:solidFill>
                  <a:schemeClr val="tx1"/>
                </a:solidFill>
                <a:latin typeface="Times New Roman" panose="02020603050405020304" pitchFamily="18" charset="0"/>
              </a:defRPr>
            </a:lvl5pPr>
            <a:lvl6pPr marL="2565395" indent="-233218" defTabSz="924774" eaLnBrk="0" fontAlgn="base" hangingPunct="0">
              <a:spcBef>
                <a:spcPct val="30000"/>
              </a:spcBef>
              <a:spcAft>
                <a:spcPct val="0"/>
              </a:spcAft>
              <a:defRPr sz="1200">
                <a:solidFill>
                  <a:schemeClr val="tx1"/>
                </a:solidFill>
                <a:latin typeface="Times New Roman" panose="02020603050405020304" pitchFamily="18" charset="0"/>
              </a:defRPr>
            </a:lvl6pPr>
            <a:lvl7pPr marL="3031830" indent="-233218" defTabSz="924774" eaLnBrk="0" fontAlgn="base" hangingPunct="0">
              <a:spcBef>
                <a:spcPct val="30000"/>
              </a:spcBef>
              <a:spcAft>
                <a:spcPct val="0"/>
              </a:spcAft>
              <a:defRPr sz="1200">
                <a:solidFill>
                  <a:schemeClr val="tx1"/>
                </a:solidFill>
                <a:latin typeface="Times New Roman" panose="02020603050405020304" pitchFamily="18" charset="0"/>
              </a:defRPr>
            </a:lvl7pPr>
            <a:lvl8pPr marL="3498266" indent="-233218" defTabSz="924774" eaLnBrk="0" fontAlgn="base" hangingPunct="0">
              <a:spcBef>
                <a:spcPct val="30000"/>
              </a:spcBef>
              <a:spcAft>
                <a:spcPct val="0"/>
              </a:spcAft>
              <a:defRPr sz="1200">
                <a:solidFill>
                  <a:schemeClr val="tx1"/>
                </a:solidFill>
                <a:latin typeface="Times New Roman" panose="02020603050405020304" pitchFamily="18" charset="0"/>
              </a:defRPr>
            </a:lvl8pPr>
            <a:lvl9pPr marL="3964701" indent="-233218" defTabSz="924774"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4774" rtl="0" eaLnBrk="0" fontAlgn="base" latinLnBrk="0" hangingPunct="0">
              <a:lnSpc>
                <a:spcPct val="100000"/>
              </a:lnSpc>
              <a:spcBef>
                <a:spcPct val="0"/>
              </a:spcBef>
              <a:spcAft>
                <a:spcPct val="0"/>
              </a:spcAft>
              <a:buClrTx/>
              <a:buSzTx/>
              <a:buFontTx/>
              <a:buNone/>
              <a:tabLst/>
              <a:defRPr/>
            </a:pPr>
            <a:fld id="{F8F76911-600F-432B-BC9B-D377676618A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4774" rtl="0" eaLnBrk="0" fontAlgn="base" latinLnBrk="0" hangingPunct="0">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3731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FD84A7F2-DFD4-49CB-B10E-019F8CDC72A1}"/>
              </a:ext>
            </a:extLst>
          </p:cNvPr>
          <p:cNvSpPr>
            <a:spLocks noGrp="1" noRot="1" noChangeAspect="1" noChangeArrowheads="1" noTextEdit="1"/>
          </p:cNvSpPr>
          <p:nvPr>
            <p:ph type="sldImg"/>
          </p:nvPr>
        </p:nvSpPr>
        <p:spPr>
          <a:ln/>
        </p:spPr>
      </p:sp>
      <p:sp>
        <p:nvSpPr>
          <p:cNvPr id="37891" name="Notes Placeholder 2">
            <a:extLst>
              <a:ext uri="{FF2B5EF4-FFF2-40B4-BE49-F238E27FC236}">
                <a16:creationId xmlns:a16="http://schemas.microsoft.com/office/drawing/2014/main" id="{402CCD20-A358-444A-AA88-CBFBFC0B4EAB}"/>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7892" name="Slide Number Placeholder 3">
            <a:extLst>
              <a:ext uri="{FF2B5EF4-FFF2-40B4-BE49-F238E27FC236}">
                <a16:creationId xmlns:a16="http://schemas.microsoft.com/office/drawing/2014/main" id="{DBED7C43-DE73-4098-BDCA-9CEF65969842}"/>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4774">
              <a:spcBef>
                <a:spcPct val="30000"/>
              </a:spcBef>
              <a:defRPr sz="1200">
                <a:solidFill>
                  <a:schemeClr val="tx1"/>
                </a:solidFill>
                <a:latin typeface="Times New Roman" panose="02020603050405020304" pitchFamily="18" charset="0"/>
              </a:defRPr>
            </a:lvl1pPr>
            <a:lvl2pPr marL="757958" indent="-291522" defTabSz="924774">
              <a:spcBef>
                <a:spcPct val="30000"/>
              </a:spcBef>
              <a:defRPr sz="1200">
                <a:solidFill>
                  <a:schemeClr val="tx1"/>
                </a:solidFill>
                <a:latin typeface="Times New Roman" panose="02020603050405020304" pitchFamily="18" charset="0"/>
              </a:defRPr>
            </a:lvl2pPr>
            <a:lvl3pPr marL="1166089" indent="-233218" defTabSz="924774">
              <a:spcBef>
                <a:spcPct val="30000"/>
              </a:spcBef>
              <a:defRPr sz="1200">
                <a:solidFill>
                  <a:schemeClr val="tx1"/>
                </a:solidFill>
                <a:latin typeface="Times New Roman" panose="02020603050405020304" pitchFamily="18" charset="0"/>
              </a:defRPr>
            </a:lvl3pPr>
            <a:lvl4pPr marL="1632524" indent="-233218" defTabSz="924774">
              <a:spcBef>
                <a:spcPct val="30000"/>
              </a:spcBef>
              <a:defRPr sz="1200">
                <a:solidFill>
                  <a:schemeClr val="tx1"/>
                </a:solidFill>
                <a:latin typeface="Times New Roman" panose="02020603050405020304" pitchFamily="18" charset="0"/>
              </a:defRPr>
            </a:lvl4pPr>
            <a:lvl5pPr marL="2098959" indent="-233218" defTabSz="924774">
              <a:spcBef>
                <a:spcPct val="30000"/>
              </a:spcBef>
              <a:defRPr sz="1200">
                <a:solidFill>
                  <a:schemeClr val="tx1"/>
                </a:solidFill>
                <a:latin typeface="Times New Roman" panose="02020603050405020304" pitchFamily="18" charset="0"/>
              </a:defRPr>
            </a:lvl5pPr>
            <a:lvl6pPr marL="2565395" indent="-233218" defTabSz="924774" eaLnBrk="0" fontAlgn="base" hangingPunct="0">
              <a:spcBef>
                <a:spcPct val="30000"/>
              </a:spcBef>
              <a:spcAft>
                <a:spcPct val="0"/>
              </a:spcAft>
              <a:defRPr sz="1200">
                <a:solidFill>
                  <a:schemeClr val="tx1"/>
                </a:solidFill>
                <a:latin typeface="Times New Roman" panose="02020603050405020304" pitchFamily="18" charset="0"/>
              </a:defRPr>
            </a:lvl6pPr>
            <a:lvl7pPr marL="3031830" indent="-233218" defTabSz="924774" eaLnBrk="0" fontAlgn="base" hangingPunct="0">
              <a:spcBef>
                <a:spcPct val="30000"/>
              </a:spcBef>
              <a:spcAft>
                <a:spcPct val="0"/>
              </a:spcAft>
              <a:defRPr sz="1200">
                <a:solidFill>
                  <a:schemeClr val="tx1"/>
                </a:solidFill>
                <a:latin typeface="Times New Roman" panose="02020603050405020304" pitchFamily="18" charset="0"/>
              </a:defRPr>
            </a:lvl7pPr>
            <a:lvl8pPr marL="3498266" indent="-233218" defTabSz="924774" eaLnBrk="0" fontAlgn="base" hangingPunct="0">
              <a:spcBef>
                <a:spcPct val="30000"/>
              </a:spcBef>
              <a:spcAft>
                <a:spcPct val="0"/>
              </a:spcAft>
              <a:defRPr sz="1200">
                <a:solidFill>
                  <a:schemeClr val="tx1"/>
                </a:solidFill>
                <a:latin typeface="Times New Roman" panose="02020603050405020304" pitchFamily="18" charset="0"/>
              </a:defRPr>
            </a:lvl8pPr>
            <a:lvl9pPr marL="3964701" indent="-233218" defTabSz="924774"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4774" rtl="0" eaLnBrk="0" fontAlgn="base" latinLnBrk="0" hangingPunct="0">
              <a:lnSpc>
                <a:spcPct val="100000"/>
              </a:lnSpc>
              <a:spcBef>
                <a:spcPct val="0"/>
              </a:spcBef>
              <a:spcAft>
                <a:spcPct val="0"/>
              </a:spcAft>
              <a:buClrTx/>
              <a:buSzTx/>
              <a:buFontTx/>
              <a:buNone/>
              <a:tabLst/>
              <a:defRPr/>
            </a:pPr>
            <a:fld id="{F8F76911-600F-432B-BC9B-D377676618A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4774" rtl="0" eaLnBrk="0" fontAlgn="base" latinLnBrk="0" hangingPunct="0">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438096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FD84A7F2-DFD4-49CB-B10E-019F8CDC72A1}"/>
              </a:ext>
            </a:extLst>
          </p:cNvPr>
          <p:cNvSpPr>
            <a:spLocks noGrp="1" noRot="1" noChangeAspect="1" noChangeArrowheads="1" noTextEdit="1"/>
          </p:cNvSpPr>
          <p:nvPr>
            <p:ph type="sldImg"/>
          </p:nvPr>
        </p:nvSpPr>
        <p:spPr>
          <a:ln/>
        </p:spPr>
      </p:sp>
      <p:sp>
        <p:nvSpPr>
          <p:cNvPr id="37891" name="Notes Placeholder 2">
            <a:extLst>
              <a:ext uri="{FF2B5EF4-FFF2-40B4-BE49-F238E27FC236}">
                <a16:creationId xmlns:a16="http://schemas.microsoft.com/office/drawing/2014/main" id="{402CCD20-A358-444A-AA88-CBFBFC0B4EAB}"/>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7892" name="Slide Number Placeholder 3">
            <a:extLst>
              <a:ext uri="{FF2B5EF4-FFF2-40B4-BE49-F238E27FC236}">
                <a16:creationId xmlns:a16="http://schemas.microsoft.com/office/drawing/2014/main" id="{DBED7C43-DE73-4098-BDCA-9CEF65969842}"/>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4774">
              <a:spcBef>
                <a:spcPct val="30000"/>
              </a:spcBef>
              <a:defRPr sz="1200">
                <a:solidFill>
                  <a:schemeClr val="tx1"/>
                </a:solidFill>
                <a:latin typeface="Times New Roman" panose="02020603050405020304" pitchFamily="18" charset="0"/>
              </a:defRPr>
            </a:lvl1pPr>
            <a:lvl2pPr marL="757958" indent="-291522" defTabSz="924774">
              <a:spcBef>
                <a:spcPct val="30000"/>
              </a:spcBef>
              <a:defRPr sz="1200">
                <a:solidFill>
                  <a:schemeClr val="tx1"/>
                </a:solidFill>
                <a:latin typeface="Times New Roman" panose="02020603050405020304" pitchFamily="18" charset="0"/>
              </a:defRPr>
            </a:lvl2pPr>
            <a:lvl3pPr marL="1166089" indent="-233218" defTabSz="924774">
              <a:spcBef>
                <a:spcPct val="30000"/>
              </a:spcBef>
              <a:defRPr sz="1200">
                <a:solidFill>
                  <a:schemeClr val="tx1"/>
                </a:solidFill>
                <a:latin typeface="Times New Roman" panose="02020603050405020304" pitchFamily="18" charset="0"/>
              </a:defRPr>
            </a:lvl3pPr>
            <a:lvl4pPr marL="1632524" indent="-233218" defTabSz="924774">
              <a:spcBef>
                <a:spcPct val="30000"/>
              </a:spcBef>
              <a:defRPr sz="1200">
                <a:solidFill>
                  <a:schemeClr val="tx1"/>
                </a:solidFill>
                <a:latin typeface="Times New Roman" panose="02020603050405020304" pitchFamily="18" charset="0"/>
              </a:defRPr>
            </a:lvl4pPr>
            <a:lvl5pPr marL="2098959" indent="-233218" defTabSz="924774">
              <a:spcBef>
                <a:spcPct val="30000"/>
              </a:spcBef>
              <a:defRPr sz="1200">
                <a:solidFill>
                  <a:schemeClr val="tx1"/>
                </a:solidFill>
                <a:latin typeface="Times New Roman" panose="02020603050405020304" pitchFamily="18" charset="0"/>
              </a:defRPr>
            </a:lvl5pPr>
            <a:lvl6pPr marL="2565395" indent="-233218" defTabSz="924774" eaLnBrk="0" fontAlgn="base" hangingPunct="0">
              <a:spcBef>
                <a:spcPct val="30000"/>
              </a:spcBef>
              <a:spcAft>
                <a:spcPct val="0"/>
              </a:spcAft>
              <a:defRPr sz="1200">
                <a:solidFill>
                  <a:schemeClr val="tx1"/>
                </a:solidFill>
                <a:latin typeface="Times New Roman" panose="02020603050405020304" pitchFamily="18" charset="0"/>
              </a:defRPr>
            </a:lvl6pPr>
            <a:lvl7pPr marL="3031830" indent="-233218" defTabSz="924774" eaLnBrk="0" fontAlgn="base" hangingPunct="0">
              <a:spcBef>
                <a:spcPct val="30000"/>
              </a:spcBef>
              <a:spcAft>
                <a:spcPct val="0"/>
              </a:spcAft>
              <a:defRPr sz="1200">
                <a:solidFill>
                  <a:schemeClr val="tx1"/>
                </a:solidFill>
                <a:latin typeface="Times New Roman" panose="02020603050405020304" pitchFamily="18" charset="0"/>
              </a:defRPr>
            </a:lvl7pPr>
            <a:lvl8pPr marL="3498266" indent="-233218" defTabSz="924774" eaLnBrk="0" fontAlgn="base" hangingPunct="0">
              <a:spcBef>
                <a:spcPct val="30000"/>
              </a:spcBef>
              <a:spcAft>
                <a:spcPct val="0"/>
              </a:spcAft>
              <a:defRPr sz="1200">
                <a:solidFill>
                  <a:schemeClr val="tx1"/>
                </a:solidFill>
                <a:latin typeface="Times New Roman" panose="02020603050405020304" pitchFamily="18" charset="0"/>
              </a:defRPr>
            </a:lvl8pPr>
            <a:lvl9pPr marL="3964701" indent="-233218" defTabSz="924774"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4774" rtl="0" eaLnBrk="0" fontAlgn="base" latinLnBrk="0" hangingPunct="0">
              <a:lnSpc>
                <a:spcPct val="100000"/>
              </a:lnSpc>
              <a:spcBef>
                <a:spcPct val="0"/>
              </a:spcBef>
              <a:spcAft>
                <a:spcPct val="0"/>
              </a:spcAft>
              <a:buClrTx/>
              <a:buSzTx/>
              <a:buFontTx/>
              <a:buNone/>
              <a:tabLst/>
              <a:defRPr/>
            </a:pPr>
            <a:fld id="{F8F76911-600F-432B-BC9B-D377676618A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4774" rtl="0" eaLnBrk="0" fontAlgn="base" latinLnBrk="0" hangingPunct="0">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142875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FD84A7F2-DFD4-49CB-B10E-019F8CDC72A1}"/>
              </a:ext>
            </a:extLst>
          </p:cNvPr>
          <p:cNvSpPr>
            <a:spLocks noGrp="1" noRot="1" noChangeAspect="1" noChangeArrowheads="1" noTextEdit="1"/>
          </p:cNvSpPr>
          <p:nvPr>
            <p:ph type="sldImg"/>
          </p:nvPr>
        </p:nvSpPr>
        <p:spPr>
          <a:ln/>
        </p:spPr>
      </p:sp>
      <p:sp>
        <p:nvSpPr>
          <p:cNvPr id="37891" name="Notes Placeholder 2">
            <a:extLst>
              <a:ext uri="{FF2B5EF4-FFF2-40B4-BE49-F238E27FC236}">
                <a16:creationId xmlns:a16="http://schemas.microsoft.com/office/drawing/2014/main" id="{402CCD20-A358-444A-AA88-CBFBFC0B4EAB}"/>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7892" name="Slide Number Placeholder 3">
            <a:extLst>
              <a:ext uri="{FF2B5EF4-FFF2-40B4-BE49-F238E27FC236}">
                <a16:creationId xmlns:a16="http://schemas.microsoft.com/office/drawing/2014/main" id="{DBED7C43-DE73-4098-BDCA-9CEF65969842}"/>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4774">
              <a:spcBef>
                <a:spcPct val="30000"/>
              </a:spcBef>
              <a:defRPr sz="1200">
                <a:solidFill>
                  <a:schemeClr val="tx1"/>
                </a:solidFill>
                <a:latin typeface="Times New Roman" panose="02020603050405020304" pitchFamily="18" charset="0"/>
              </a:defRPr>
            </a:lvl1pPr>
            <a:lvl2pPr marL="757958" indent="-291522" defTabSz="924774">
              <a:spcBef>
                <a:spcPct val="30000"/>
              </a:spcBef>
              <a:defRPr sz="1200">
                <a:solidFill>
                  <a:schemeClr val="tx1"/>
                </a:solidFill>
                <a:latin typeface="Times New Roman" panose="02020603050405020304" pitchFamily="18" charset="0"/>
              </a:defRPr>
            </a:lvl2pPr>
            <a:lvl3pPr marL="1166089" indent="-233218" defTabSz="924774">
              <a:spcBef>
                <a:spcPct val="30000"/>
              </a:spcBef>
              <a:defRPr sz="1200">
                <a:solidFill>
                  <a:schemeClr val="tx1"/>
                </a:solidFill>
                <a:latin typeface="Times New Roman" panose="02020603050405020304" pitchFamily="18" charset="0"/>
              </a:defRPr>
            </a:lvl3pPr>
            <a:lvl4pPr marL="1632524" indent="-233218" defTabSz="924774">
              <a:spcBef>
                <a:spcPct val="30000"/>
              </a:spcBef>
              <a:defRPr sz="1200">
                <a:solidFill>
                  <a:schemeClr val="tx1"/>
                </a:solidFill>
                <a:latin typeface="Times New Roman" panose="02020603050405020304" pitchFamily="18" charset="0"/>
              </a:defRPr>
            </a:lvl4pPr>
            <a:lvl5pPr marL="2098959" indent="-233218" defTabSz="924774">
              <a:spcBef>
                <a:spcPct val="30000"/>
              </a:spcBef>
              <a:defRPr sz="1200">
                <a:solidFill>
                  <a:schemeClr val="tx1"/>
                </a:solidFill>
                <a:latin typeface="Times New Roman" panose="02020603050405020304" pitchFamily="18" charset="0"/>
              </a:defRPr>
            </a:lvl5pPr>
            <a:lvl6pPr marL="2565395" indent="-233218" defTabSz="924774" eaLnBrk="0" fontAlgn="base" hangingPunct="0">
              <a:spcBef>
                <a:spcPct val="30000"/>
              </a:spcBef>
              <a:spcAft>
                <a:spcPct val="0"/>
              </a:spcAft>
              <a:defRPr sz="1200">
                <a:solidFill>
                  <a:schemeClr val="tx1"/>
                </a:solidFill>
                <a:latin typeface="Times New Roman" panose="02020603050405020304" pitchFamily="18" charset="0"/>
              </a:defRPr>
            </a:lvl6pPr>
            <a:lvl7pPr marL="3031830" indent="-233218" defTabSz="924774" eaLnBrk="0" fontAlgn="base" hangingPunct="0">
              <a:spcBef>
                <a:spcPct val="30000"/>
              </a:spcBef>
              <a:spcAft>
                <a:spcPct val="0"/>
              </a:spcAft>
              <a:defRPr sz="1200">
                <a:solidFill>
                  <a:schemeClr val="tx1"/>
                </a:solidFill>
                <a:latin typeface="Times New Roman" panose="02020603050405020304" pitchFamily="18" charset="0"/>
              </a:defRPr>
            </a:lvl7pPr>
            <a:lvl8pPr marL="3498266" indent="-233218" defTabSz="924774" eaLnBrk="0" fontAlgn="base" hangingPunct="0">
              <a:spcBef>
                <a:spcPct val="30000"/>
              </a:spcBef>
              <a:spcAft>
                <a:spcPct val="0"/>
              </a:spcAft>
              <a:defRPr sz="1200">
                <a:solidFill>
                  <a:schemeClr val="tx1"/>
                </a:solidFill>
                <a:latin typeface="Times New Roman" panose="02020603050405020304" pitchFamily="18" charset="0"/>
              </a:defRPr>
            </a:lvl8pPr>
            <a:lvl9pPr marL="3964701" indent="-233218" defTabSz="924774"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4774" rtl="0" eaLnBrk="0" fontAlgn="base" latinLnBrk="0" hangingPunct="0">
              <a:lnSpc>
                <a:spcPct val="100000"/>
              </a:lnSpc>
              <a:spcBef>
                <a:spcPct val="0"/>
              </a:spcBef>
              <a:spcAft>
                <a:spcPct val="0"/>
              </a:spcAft>
              <a:buClrTx/>
              <a:buSzTx/>
              <a:buFontTx/>
              <a:buNone/>
              <a:tabLst/>
              <a:defRPr/>
            </a:pPr>
            <a:fld id="{F8F76911-600F-432B-BC9B-D377676618A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4774" rtl="0" eaLnBrk="0" fontAlgn="base" latinLnBrk="0" hangingPunct="0">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13551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FD84A7F2-DFD4-49CB-B10E-019F8CDC72A1}"/>
              </a:ext>
            </a:extLst>
          </p:cNvPr>
          <p:cNvSpPr>
            <a:spLocks noGrp="1" noRot="1" noChangeAspect="1" noChangeArrowheads="1" noTextEdit="1"/>
          </p:cNvSpPr>
          <p:nvPr>
            <p:ph type="sldImg"/>
          </p:nvPr>
        </p:nvSpPr>
        <p:spPr>
          <a:ln/>
        </p:spPr>
      </p:sp>
      <p:sp>
        <p:nvSpPr>
          <p:cNvPr id="37891" name="Notes Placeholder 2">
            <a:extLst>
              <a:ext uri="{FF2B5EF4-FFF2-40B4-BE49-F238E27FC236}">
                <a16:creationId xmlns:a16="http://schemas.microsoft.com/office/drawing/2014/main" id="{402CCD20-A358-444A-AA88-CBFBFC0B4EAB}"/>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7892" name="Slide Number Placeholder 3">
            <a:extLst>
              <a:ext uri="{FF2B5EF4-FFF2-40B4-BE49-F238E27FC236}">
                <a16:creationId xmlns:a16="http://schemas.microsoft.com/office/drawing/2014/main" id="{DBED7C43-DE73-4098-BDCA-9CEF65969842}"/>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4774">
              <a:spcBef>
                <a:spcPct val="30000"/>
              </a:spcBef>
              <a:defRPr sz="1200">
                <a:solidFill>
                  <a:schemeClr val="tx1"/>
                </a:solidFill>
                <a:latin typeface="Times New Roman" panose="02020603050405020304" pitchFamily="18" charset="0"/>
              </a:defRPr>
            </a:lvl1pPr>
            <a:lvl2pPr marL="757958" indent="-291522" defTabSz="924774">
              <a:spcBef>
                <a:spcPct val="30000"/>
              </a:spcBef>
              <a:defRPr sz="1200">
                <a:solidFill>
                  <a:schemeClr val="tx1"/>
                </a:solidFill>
                <a:latin typeface="Times New Roman" panose="02020603050405020304" pitchFamily="18" charset="0"/>
              </a:defRPr>
            </a:lvl2pPr>
            <a:lvl3pPr marL="1166089" indent="-233218" defTabSz="924774">
              <a:spcBef>
                <a:spcPct val="30000"/>
              </a:spcBef>
              <a:defRPr sz="1200">
                <a:solidFill>
                  <a:schemeClr val="tx1"/>
                </a:solidFill>
                <a:latin typeface="Times New Roman" panose="02020603050405020304" pitchFamily="18" charset="0"/>
              </a:defRPr>
            </a:lvl3pPr>
            <a:lvl4pPr marL="1632524" indent="-233218" defTabSz="924774">
              <a:spcBef>
                <a:spcPct val="30000"/>
              </a:spcBef>
              <a:defRPr sz="1200">
                <a:solidFill>
                  <a:schemeClr val="tx1"/>
                </a:solidFill>
                <a:latin typeface="Times New Roman" panose="02020603050405020304" pitchFamily="18" charset="0"/>
              </a:defRPr>
            </a:lvl4pPr>
            <a:lvl5pPr marL="2098959" indent="-233218" defTabSz="924774">
              <a:spcBef>
                <a:spcPct val="30000"/>
              </a:spcBef>
              <a:defRPr sz="1200">
                <a:solidFill>
                  <a:schemeClr val="tx1"/>
                </a:solidFill>
                <a:latin typeface="Times New Roman" panose="02020603050405020304" pitchFamily="18" charset="0"/>
              </a:defRPr>
            </a:lvl5pPr>
            <a:lvl6pPr marL="2565395" indent="-233218" defTabSz="924774" eaLnBrk="0" fontAlgn="base" hangingPunct="0">
              <a:spcBef>
                <a:spcPct val="30000"/>
              </a:spcBef>
              <a:spcAft>
                <a:spcPct val="0"/>
              </a:spcAft>
              <a:defRPr sz="1200">
                <a:solidFill>
                  <a:schemeClr val="tx1"/>
                </a:solidFill>
                <a:latin typeface="Times New Roman" panose="02020603050405020304" pitchFamily="18" charset="0"/>
              </a:defRPr>
            </a:lvl6pPr>
            <a:lvl7pPr marL="3031830" indent="-233218" defTabSz="924774" eaLnBrk="0" fontAlgn="base" hangingPunct="0">
              <a:spcBef>
                <a:spcPct val="30000"/>
              </a:spcBef>
              <a:spcAft>
                <a:spcPct val="0"/>
              </a:spcAft>
              <a:defRPr sz="1200">
                <a:solidFill>
                  <a:schemeClr val="tx1"/>
                </a:solidFill>
                <a:latin typeface="Times New Roman" panose="02020603050405020304" pitchFamily="18" charset="0"/>
              </a:defRPr>
            </a:lvl7pPr>
            <a:lvl8pPr marL="3498266" indent="-233218" defTabSz="924774" eaLnBrk="0" fontAlgn="base" hangingPunct="0">
              <a:spcBef>
                <a:spcPct val="30000"/>
              </a:spcBef>
              <a:spcAft>
                <a:spcPct val="0"/>
              </a:spcAft>
              <a:defRPr sz="1200">
                <a:solidFill>
                  <a:schemeClr val="tx1"/>
                </a:solidFill>
                <a:latin typeface="Times New Roman" panose="02020603050405020304" pitchFamily="18" charset="0"/>
              </a:defRPr>
            </a:lvl8pPr>
            <a:lvl9pPr marL="3964701" indent="-233218" defTabSz="924774"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4774" rtl="0" eaLnBrk="0" fontAlgn="base" latinLnBrk="0" hangingPunct="0">
              <a:lnSpc>
                <a:spcPct val="100000"/>
              </a:lnSpc>
              <a:spcBef>
                <a:spcPct val="0"/>
              </a:spcBef>
              <a:spcAft>
                <a:spcPct val="0"/>
              </a:spcAft>
              <a:buClrTx/>
              <a:buSzTx/>
              <a:buFontTx/>
              <a:buNone/>
              <a:tabLst/>
              <a:defRPr/>
            </a:pPr>
            <a:fld id="{F8F76911-600F-432B-BC9B-D377676618A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4774" rtl="0" eaLnBrk="0" fontAlgn="base" latinLnBrk="0" hangingPunct="0">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6569490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FD84A7F2-DFD4-49CB-B10E-019F8CDC72A1}"/>
              </a:ext>
            </a:extLst>
          </p:cNvPr>
          <p:cNvSpPr>
            <a:spLocks noGrp="1" noRot="1" noChangeAspect="1" noChangeArrowheads="1" noTextEdit="1"/>
          </p:cNvSpPr>
          <p:nvPr>
            <p:ph type="sldImg"/>
          </p:nvPr>
        </p:nvSpPr>
        <p:spPr>
          <a:ln/>
        </p:spPr>
      </p:sp>
      <p:sp>
        <p:nvSpPr>
          <p:cNvPr id="37891" name="Notes Placeholder 2">
            <a:extLst>
              <a:ext uri="{FF2B5EF4-FFF2-40B4-BE49-F238E27FC236}">
                <a16:creationId xmlns:a16="http://schemas.microsoft.com/office/drawing/2014/main" id="{402CCD20-A358-444A-AA88-CBFBFC0B4EAB}"/>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7892" name="Slide Number Placeholder 3">
            <a:extLst>
              <a:ext uri="{FF2B5EF4-FFF2-40B4-BE49-F238E27FC236}">
                <a16:creationId xmlns:a16="http://schemas.microsoft.com/office/drawing/2014/main" id="{DBED7C43-DE73-4098-BDCA-9CEF65969842}"/>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4774">
              <a:spcBef>
                <a:spcPct val="30000"/>
              </a:spcBef>
              <a:defRPr sz="1200">
                <a:solidFill>
                  <a:schemeClr val="tx1"/>
                </a:solidFill>
                <a:latin typeface="Times New Roman" panose="02020603050405020304" pitchFamily="18" charset="0"/>
              </a:defRPr>
            </a:lvl1pPr>
            <a:lvl2pPr marL="757958" indent="-291522" defTabSz="924774">
              <a:spcBef>
                <a:spcPct val="30000"/>
              </a:spcBef>
              <a:defRPr sz="1200">
                <a:solidFill>
                  <a:schemeClr val="tx1"/>
                </a:solidFill>
                <a:latin typeface="Times New Roman" panose="02020603050405020304" pitchFamily="18" charset="0"/>
              </a:defRPr>
            </a:lvl2pPr>
            <a:lvl3pPr marL="1166089" indent="-233218" defTabSz="924774">
              <a:spcBef>
                <a:spcPct val="30000"/>
              </a:spcBef>
              <a:defRPr sz="1200">
                <a:solidFill>
                  <a:schemeClr val="tx1"/>
                </a:solidFill>
                <a:latin typeface="Times New Roman" panose="02020603050405020304" pitchFamily="18" charset="0"/>
              </a:defRPr>
            </a:lvl3pPr>
            <a:lvl4pPr marL="1632524" indent="-233218" defTabSz="924774">
              <a:spcBef>
                <a:spcPct val="30000"/>
              </a:spcBef>
              <a:defRPr sz="1200">
                <a:solidFill>
                  <a:schemeClr val="tx1"/>
                </a:solidFill>
                <a:latin typeface="Times New Roman" panose="02020603050405020304" pitchFamily="18" charset="0"/>
              </a:defRPr>
            </a:lvl4pPr>
            <a:lvl5pPr marL="2098959" indent="-233218" defTabSz="924774">
              <a:spcBef>
                <a:spcPct val="30000"/>
              </a:spcBef>
              <a:defRPr sz="1200">
                <a:solidFill>
                  <a:schemeClr val="tx1"/>
                </a:solidFill>
                <a:latin typeface="Times New Roman" panose="02020603050405020304" pitchFamily="18" charset="0"/>
              </a:defRPr>
            </a:lvl5pPr>
            <a:lvl6pPr marL="2565395" indent="-233218" defTabSz="924774" eaLnBrk="0" fontAlgn="base" hangingPunct="0">
              <a:spcBef>
                <a:spcPct val="30000"/>
              </a:spcBef>
              <a:spcAft>
                <a:spcPct val="0"/>
              </a:spcAft>
              <a:defRPr sz="1200">
                <a:solidFill>
                  <a:schemeClr val="tx1"/>
                </a:solidFill>
                <a:latin typeface="Times New Roman" panose="02020603050405020304" pitchFamily="18" charset="0"/>
              </a:defRPr>
            </a:lvl6pPr>
            <a:lvl7pPr marL="3031830" indent="-233218" defTabSz="924774" eaLnBrk="0" fontAlgn="base" hangingPunct="0">
              <a:spcBef>
                <a:spcPct val="30000"/>
              </a:spcBef>
              <a:spcAft>
                <a:spcPct val="0"/>
              </a:spcAft>
              <a:defRPr sz="1200">
                <a:solidFill>
                  <a:schemeClr val="tx1"/>
                </a:solidFill>
                <a:latin typeface="Times New Roman" panose="02020603050405020304" pitchFamily="18" charset="0"/>
              </a:defRPr>
            </a:lvl7pPr>
            <a:lvl8pPr marL="3498266" indent="-233218" defTabSz="924774" eaLnBrk="0" fontAlgn="base" hangingPunct="0">
              <a:spcBef>
                <a:spcPct val="30000"/>
              </a:spcBef>
              <a:spcAft>
                <a:spcPct val="0"/>
              </a:spcAft>
              <a:defRPr sz="1200">
                <a:solidFill>
                  <a:schemeClr val="tx1"/>
                </a:solidFill>
                <a:latin typeface="Times New Roman" panose="02020603050405020304" pitchFamily="18" charset="0"/>
              </a:defRPr>
            </a:lvl8pPr>
            <a:lvl9pPr marL="3964701" indent="-233218" defTabSz="924774"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4774" rtl="0" eaLnBrk="0" fontAlgn="base" latinLnBrk="0" hangingPunct="0">
              <a:lnSpc>
                <a:spcPct val="100000"/>
              </a:lnSpc>
              <a:spcBef>
                <a:spcPct val="0"/>
              </a:spcBef>
              <a:spcAft>
                <a:spcPct val="0"/>
              </a:spcAft>
              <a:buClrTx/>
              <a:buSzTx/>
              <a:buFontTx/>
              <a:buNone/>
              <a:tabLst/>
              <a:defRPr/>
            </a:pPr>
            <a:fld id="{F8F76911-600F-432B-BC9B-D377676618A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4774" rtl="0" eaLnBrk="0" fontAlgn="base" latinLnBrk="0" hangingPunct="0">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71554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FD84A7F2-DFD4-49CB-B10E-019F8CDC72A1}"/>
              </a:ext>
            </a:extLst>
          </p:cNvPr>
          <p:cNvSpPr>
            <a:spLocks noGrp="1" noRot="1" noChangeAspect="1" noChangeArrowheads="1" noTextEdit="1"/>
          </p:cNvSpPr>
          <p:nvPr>
            <p:ph type="sldImg"/>
          </p:nvPr>
        </p:nvSpPr>
        <p:spPr>
          <a:ln/>
        </p:spPr>
      </p:sp>
      <p:sp>
        <p:nvSpPr>
          <p:cNvPr id="37891" name="Notes Placeholder 2">
            <a:extLst>
              <a:ext uri="{FF2B5EF4-FFF2-40B4-BE49-F238E27FC236}">
                <a16:creationId xmlns:a16="http://schemas.microsoft.com/office/drawing/2014/main" id="{402CCD20-A358-444A-AA88-CBFBFC0B4EAB}"/>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200" b="0" i="0" kern="1200" dirty="0">
              <a:solidFill>
                <a:schemeClr val="tx1"/>
              </a:solidFill>
              <a:effectLst/>
              <a:latin typeface="Times New Roman" pitchFamily="18" charset="0"/>
              <a:ea typeface="+mn-ea"/>
              <a:cs typeface="+mn-cs"/>
            </a:endParaRPr>
          </a:p>
          <a:p>
            <a:endParaRPr lang="en-US" altLang="en-US" dirty="0"/>
          </a:p>
        </p:txBody>
      </p:sp>
      <p:sp>
        <p:nvSpPr>
          <p:cNvPr id="37892" name="Slide Number Placeholder 3">
            <a:extLst>
              <a:ext uri="{FF2B5EF4-FFF2-40B4-BE49-F238E27FC236}">
                <a16:creationId xmlns:a16="http://schemas.microsoft.com/office/drawing/2014/main" id="{DBED7C43-DE73-4098-BDCA-9CEF65969842}"/>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4774">
              <a:spcBef>
                <a:spcPct val="30000"/>
              </a:spcBef>
              <a:defRPr sz="1200">
                <a:solidFill>
                  <a:schemeClr val="tx1"/>
                </a:solidFill>
                <a:latin typeface="Times New Roman" panose="02020603050405020304" pitchFamily="18" charset="0"/>
              </a:defRPr>
            </a:lvl1pPr>
            <a:lvl2pPr marL="757958" indent="-291522" defTabSz="924774">
              <a:spcBef>
                <a:spcPct val="30000"/>
              </a:spcBef>
              <a:defRPr sz="1200">
                <a:solidFill>
                  <a:schemeClr val="tx1"/>
                </a:solidFill>
                <a:latin typeface="Times New Roman" panose="02020603050405020304" pitchFamily="18" charset="0"/>
              </a:defRPr>
            </a:lvl2pPr>
            <a:lvl3pPr marL="1166089" indent="-233218" defTabSz="924774">
              <a:spcBef>
                <a:spcPct val="30000"/>
              </a:spcBef>
              <a:defRPr sz="1200">
                <a:solidFill>
                  <a:schemeClr val="tx1"/>
                </a:solidFill>
                <a:latin typeface="Times New Roman" panose="02020603050405020304" pitchFamily="18" charset="0"/>
              </a:defRPr>
            </a:lvl3pPr>
            <a:lvl4pPr marL="1632524" indent="-233218" defTabSz="924774">
              <a:spcBef>
                <a:spcPct val="30000"/>
              </a:spcBef>
              <a:defRPr sz="1200">
                <a:solidFill>
                  <a:schemeClr val="tx1"/>
                </a:solidFill>
                <a:latin typeface="Times New Roman" panose="02020603050405020304" pitchFamily="18" charset="0"/>
              </a:defRPr>
            </a:lvl4pPr>
            <a:lvl5pPr marL="2098959" indent="-233218" defTabSz="924774">
              <a:spcBef>
                <a:spcPct val="30000"/>
              </a:spcBef>
              <a:defRPr sz="1200">
                <a:solidFill>
                  <a:schemeClr val="tx1"/>
                </a:solidFill>
                <a:latin typeface="Times New Roman" panose="02020603050405020304" pitchFamily="18" charset="0"/>
              </a:defRPr>
            </a:lvl5pPr>
            <a:lvl6pPr marL="2565395" indent="-233218" defTabSz="924774" eaLnBrk="0" fontAlgn="base" hangingPunct="0">
              <a:spcBef>
                <a:spcPct val="30000"/>
              </a:spcBef>
              <a:spcAft>
                <a:spcPct val="0"/>
              </a:spcAft>
              <a:defRPr sz="1200">
                <a:solidFill>
                  <a:schemeClr val="tx1"/>
                </a:solidFill>
                <a:latin typeface="Times New Roman" panose="02020603050405020304" pitchFamily="18" charset="0"/>
              </a:defRPr>
            </a:lvl6pPr>
            <a:lvl7pPr marL="3031830" indent="-233218" defTabSz="924774" eaLnBrk="0" fontAlgn="base" hangingPunct="0">
              <a:spcBef>
                <a:spcPct val="30000"/>
              </a:spcBef>
              <a:spcAft>
                <a:spcPct val="0"/>
              </a:spcAft>
              <a:defRPr sz="1200">
                <a:solidFill>
                  <a:schemeClr val="tx1"/>
                </a:solidFill>
                <a:latin typeface="Times New Roman" panose="02020603050405020304" pitchFamily="18" charset="0"/>
              </a:defRPr>
            </a:lvl7pPr>
            <a:lvl8pPr marL="3498266" indent="-233218" defTabSz="924774" eaLnBrk="0" fontAlgn="base" hangingPunct="0">
              <a:spcBef>
                <a:spcPct val="30000"/>
              </a:spcBef>
              <a:spcAft>
                <a:spcPct val="0"/>
              </a:spcAft>
              <a:defRPr sz="1200">
                <a:solidFill>
                  <a:schemeClr val="tx1"/>
                </a:solidFill>
                <a:latin typeface="Times New Roman" panose="02020603050405020304" pitchFamily="18" charset="0"/>
              </a:defRPr>
            </a:lvl8pPr>
            <a:lvl9pPr marL="3964701" indent="-233218" defTabSz="924774"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4774" rtl="0" eaLnBrk="0" fontAlgn="base" latinLnBrk="0" hangingPunct="0">
              <a:lnSpc>
                <a:spcPct val="100000"/>
              </a:lnSpc>
              <a:spcBef>
                <a:spcPct val="0"/>
              </a:spcBef>
              <a:spcAft>
                <a:spcPct val="0"/>
              </a:spcAft>
              <a:buClrTx/>
              <a:buSzTx/>
              <a:buFontTx/>
              <a:buNone/>
              <a:tabLst/>
              <a:defRPr/>
            </a:pPr>
            <a:fld id="{F8F76911-600F-432B-BC9B-D377676618A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4774" rtl="0" eaLnBrk="0" fontAlgn="base" latinLnBrk="0" hangingPunct="0">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420817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FD84A7F2-DFD4-49CB-B10E-019F8CDC72A1}"/>
              </a:ext>
            </a:extLst>
          </p:cNvPr>
          <p:cNvSpPr>
            <a:spLocks noGrp="1" noRot="1" noChangeAspect="1" noChangeArrowheads="1" noTextEdit="1"/>
          </p:cNvSpPr>
          <p:nvPr>
            <p:ph type="sldImg"/>
          </p:nvPr>
        </p:nvSpPr>
        <p:spPr>
          <a:ln/>
        </p:spPr>
      </p:sp>
      <p:sp>
        <p:nvSpPr>
          <p:cNvPr id="37891" name="Notes Placeholder 2">
            <a:extLst>
              <a:ext uri="{FF2B5EF4-FFF2-40B4-BE49-F238E27FC236}">
                <a16:creationId xmlns:a16="http://schemas.microsoft.com/office/drawing/2014/main" id="{402CCD20-A358-444A-AA88-CBFBFC0B4EAB}"/>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7892" name="Slide Number Placeholder 3">
            <a:extLst>
              <a:ext uri="{FF2B5EF4-FFF2-40B4-BE49-F238E27FC236}">
                <a16:creationId xmlns:a16="http://schemas.microsoft.com/office/drawing/2014/main" id="{DBED7C43-DE73-4098-BDCA-9CEF65969842}"/>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4774">
              <a:spcBef>
                <a:spcPct val="30000"/>
              </a:spcBef>
              <a:defRPr sz="1200">
                <a:solidFill>
                  <a:schemeClr val="tx1"/>
                </a:solidFill>
                <a:latin typeface="Times New Roman" panose="02020603050405020304" pitchFamily="18" charset="0"/>
              </a:defRPr>
            </a:lvl1pPr>
            <a:lvl2pPr marL="757958" indent="-291522" defTabSz="924774">
              <a:spcBef>
                <a:spcPct val="30000"/>
              </a:spcBef>
              <a:defRPr sz="1200">
                <a:solidFill>
                  <a:schemeClr val="tx1"/>
                </a:solidFill>
                <a:latin typeface="Times New Roman" panose="02020603050405020304" pitchFamily="18" charset="0"/>
              </a:defRPr>
            </a:lvl2pPr>
            <a:lvl3pPr marL="1166089" indent="-233218" defTabSz="924774">
              <a:spcBef>
                <a:spcPct val="30000"/>
              </a:spcBef>
              <a:defRPr sz="1200">
                <a:solidFill>
                  <a:schemeClr val="tx1"/>
                </a:solidFill>
                <a:latin typeface="Times New Roman" panose="02020603050405020304" pitchFamily="18" charset="0"/>
              </a:defRPr>
            </a:lvl3pPr>
            <a:lvl4pPr marL="1632524" indent="-233218" defTabSz="924774">
              <a:spcBef>
                <a:spcPct val="30000"/>
              </a:spcBef>
              <a:defRPr sz="1200">
                <a:solidFill>
                  <a:schemeClr val="tx1"/>
                </a:solidFill>
                <a:latin typeface="Times New Roman" panose="02020603050405020304" pitchFamily="18" charset="0"/>
              </a:defRPr>
            </a:lvl4pPr>
            <a:lvl5pPr marL="2098959" indent="-233218" defTabSz="924774">
              <a:spcBef>
                <a:spcPct val="30000"/>
              </a:spcBef>
              <a:defRPr sz="1200">
                <a:solidFill>
                  <a:schemeClr val="tx1"/>
                </a:solidFill>
                <a:latin typeface="Times New Roman" panose="02020603050405020304" pitchFamily="18" charset="0"/>
              </a:defRPr>
            </a:lvl5pPr>
            <a:lvl6pPr marL="2565395" indent="-233218" defTabSz="924774" eaLnBrk="0" fontAlgn="base" hangingPunct="0">
              <a:spcBef>
                <a:spcPct val="30000"/>
              </a:spcBef>
              <a:spcAft>
                <a:spcPct val="0"/>
              </a:spcAft>
              <a:defRPr sz="1200">
                <a:solidFill>
                  <a:schemeClr val="tx1"/>
                </a:solidFill>
                <a:latin typeface="Times New Roman" panose="02020603050405020304" pitchFamily="18" charset="0"/>
              </a:defRPr>
            </a:lvl6pPr>
            <a:lvl7pPr marL="3031830" indent="-233218" defTabSz="924774" eaLnBrk="0" fontAlgn="base" hangingPunct="0">
              <a:spcBef>
                <a:spcPct val="30000"/>
              </a:spcBef>
              <a:spcAft>
                <a:spcPct val="0"/>
              </a:spcAft>
              <a:defRPr sz="1200">
                <a:solidFill>
                  <a:schemeClr val="tx1"/>
                </a:solidFill>
                <a:latin typeface="Times New Roman" panose="02020603050405020304" pitchFamily="18" charset="0"/>
              </a:defRPr>
            </a:lvl7pPr>
            <a:lvl8pPr marL="3498266" indent="-233218" defTabSz="924774" eaLnBrk="0" fontAlgn="base" hangingPunct="0">
              <a:spcBef>
                <a:spcPct val="30000"/>
              </a:spcBef>
              <a:spcAft>
                <a:spcPct val="0"/>
              </a:spcAft>
              <a:defRPr sz="1200">
                <a:solidFill>
                  <a:schemeClr val="tx1"/>
                </a:solidFill>
                <a:latin typeface="Times New Roman" panose="02020603050405020304" pitchFamily="18" charset="0"/>
              </a:defRPr>
            </a:lvl8pPr>
            <a:lvl9pPr marL="3964701" indent="-233218" defTabSz="924774"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4774" rtl="0" eaLnBrk="0" fontAlgn="base" latinLnBrk="0" hangingPunct="0">
              <a:lnSpc>
                <a:spcPct val="100000"/>
              </a:lnSpc>
              <a:spcBef>
                <a:spcPct val="0"/>
              </a:spcBef>
              <a:spcAft>
                <a:spcPct val="0"/>
              </a:spcAft>
              <a:buClrTx/>
              <a:buSzTx/>
              <a:buFontTx/>
              <a:buNone/>
              <a:tabLst/>
              <a:defRPr/>
            </a:pPr>
            <a:fld id="{F8F76911-600F-432B-BC9B-D377676618A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4774" rtl="0" eaLnBrk="0" fontAlgn="base" latinLnBrk="0" hangingPunct="0">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491054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2752309B-5094-4007-B913-29E175911E66}"/>
              </a:ext>
            </a:extLst>
          </p:cNvPr>
          <p:cNvSpPr>
            <a:spLocks noGrp="1" noRot="1" noChangeAspect="1" noChangeArrowheads="1" noTextEdit="1"/>
          </p:cNvSpPr>
          <p:nvPr>
            <p:ph type="sldImg"/>
          </p:nvPr>
        </p:nvSpPr>
        <p:spPr>
          <a:ln/>
        </p:spPr>
      </p:sp>
      <p:sp>
        <p:nvSpPr>
          <p:cNvPr id="76803" name="Notes Placeholder 2">
            <a:extLst>
              <a:ext uri="{FF2B5EF4-FFF2-40B4-BE49-F238E27FC236}">
                <a16:creationId xmlns:a16="http://schemas.microsoft.com/office/drawing/2014/main" id="{704E9577-9F2A-42BE-AFCD-A9B362CD307F}"/>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algn="l">
              <a:spcBef>
                <a:spcPts val="0"/>
              </a:spcBef>
              <a:spcAft>
                <a:spcPts val="800"/>
              </a:spcAft>
            </a:pPr>
            <a:r>
              <a:rPr lang="en-US" sz="1800" b="0" i="0" dirty="0">
                <a:solidFill>
                  <a:srgbClr val="242424"/>
                </a:solidFill>
                <a:effectLst/>
                <a:latin typeface="Calibri" panose="020F0502020204030204" pitchFamily="34" charset="0"/>
              </a:rPr>
              <a:t>In the first quarter of FY25, the DAF Acquisition Process Model (APM) will officially rebrand as the </a:t>
            </a:r>
            <a:r>
              <a:rPr lang="en-US" sz="1800" b="1" i="0" dirty="0">
                <a:solidFill>
                  <a:srgbClr val="242424"/>
                </a:solidFill>
                <a:effectLst/>
                <a:latin typeface="Calibri" panose="020F0502020204030204" pitchFamily="34" charset="0"/>
              </a:rPr>
              <a:t>DAF Modernization Process Model (MPM)</a:t>
            </a:r>
            <a:r>
              <a:rPr lang="en-US" sz="1800" b="0" i="0" dirty="0">
                <a:solidFill>
                  <a:srgbClr val="242424"/>
                </a:solidFill>
                <a:effectLst/>
                <a:latin typeface="Calibri" panose="020F0502020204030204" pitchFamily="34" charset="0"/>
              </a:rPr>
              <a:t>. This name change, on behalf of the SAF/AQ and SQ Master Process Officer, marks an important milestone in the model’s maturation, reflecting a broader focus on modernization across processes as we keep pace with Great Power Competition (GPC) implementation. </a:t>
            </a:r>
            <a:endParaRPr lang="en-US" sz="1800" b="0" i="0" dirty="0">
              <a:solidFill>
                <a:srgbClr val="242424"/>
              </a:solidFill>
              <a:effectLst/>
              <a:latin typeface="Aptos" panose="020B0004020202020204" pitchFamily="34" charset="0"/>
            </a:endParaRPr>
          </a:p>
          <a:p>
            <a:pPr marL="0" marR="0" algn="l">
              <a:spcBef>
                <a:spcPts val="0"/>
              </a:spcBef>
              <a:spcAft>
                <a:spcPts val="800"/>
              </a:spcAft>
            </a:pPr>
            <a:r>
              <a:rPr lang="en-US" sz="1800" b="0" i="0" dirty="0">
                <a:solidFill>
                  <a:srgbClr val="242424"/>
                </a:solidFill>
                <a:effectLst/>
                <a:latin typeface="Calibri" panose="020F0502020204030204" pitchFamily="34" charset="0"/>
              </a:rPr>
              <a:t>Discussion:</a:t>
            </a:r>
            <a:endParaRPr lang="en-US" sz="1800" b="0" i="0" dirty="0">
              <a:solidFill>
                <a:srgbClr val="242424"/>
              </a:solidFill>
              <a:effectLst/>
              <a:latin typeface="Aptos" panose="020B0004020202020204" pitchFamily="34" charset="0"/>
            </a:endParaRPr>
          </a:p>
          <a:p>
            <a:pPr marL="0" marR="0" algn="l">
              <a:spcBef>
                <a:spcPts val="0"/>
              </a:spcBef>
              <a:spcAft>
                <a:spcPts val="800"/>
              </a:spcAft>
            </a:pPr>
            <a:r>
              <a:rPr lang="en-US" sz="1800" b="0" i="0" dirty="0">
                <a:solidFill>
                  <a:srgbClr val="242424"/>
                </a:solidFill>
                <a:effectLst/>
                <a:latin typeface="Calibri" panose="020F0502020204030204" pitchFamily="34" charset="0"/>
              </a:rPr>
              <a:t>In the beginning, circa 2010, the Acquisition Process Model (APM) consisted of hand-drawn, high-level process flows on a whiteboard in the trenches of SAF/AQ’s Acquisition Chief Process Office (ACPO). As you can see from what the APM has become (</a:t>
            </a:r>
            <a:r>
              <a:rPr lang="en-US" sz="1800" b="0" i="0" dirty="0">
                <a:solidFill>
                  <a:srgbClr val="0563C1"/>
                </a:solidFill>
                <a:effectLst/>
                <a:latin typeface="Calibri" panose="020F0502020204030204" pitchFamily="34" charset="0"/>
                <a:hlinkClick r:id="rId3"/>
              </a:rPr>
              <a:t>www.afacpo.com</a:t>
            </a:r>
            <a:r>
              <a:rPr lang="en-US" sz="1800" b="0" i="0" dirty="0">
                <a:solidFill>
                  <a:srgbClr val="242424"/>
                </a:solidFill>
                <a:effectLst/>
                <a:latin typeface="Calibri" panose="020F0502020204030204" pitchFamily="34" charset="0"/>
              </a:rPr>
              <a:t>), we’ve come a long way, striving to evolve to become more useful and relevant to our stakeholders, especially the functional experts in the program offices navigating and tailoring myriad acquisition processes.</a:t>
            </a:r>
            <a:endParaRPr lang="en-US" sz="1800" b="0" i="0" dirty="0">
              <a:solidFill>
                <a:srgbClr val="242424"/>
              </a:solidFill>
              <a:effectLst/>
              <a:latin typeface="Aptos" panose="020B0004020202020204" pitchFamily="34" charset="0"/>
            </a:endParaRPr>
          </a:p>
          <a:p>
            <a:pPr marL="0" marR="0" algn="l">
              <a:spcBef>
                <a:spcPts val="0"/>
              </a:spcBef>
              <a:spcAft>
                <a:spcPts val="800"/>
              </a:spcAft>
            </a:pPr>
            <a:r>
              <a:rPr lang="en-US" sz="1800" b="0" i="0" dirty="0">
                <a:solidFill>
                  <a:srgbClr val="242424"/>
                </a:solidFill>
                <a:effectLst/>
                <a:latin typeface="Calibri" panose="020F0502020204030204" pitchFamily="34" charset="0"/>
              </a:rPr>
              <a:t>To reflect the growing emphasis on Acquisition as a key component in the Department of the Air Force’s efforts to modernize to keep pace with the Global Power Competition, we are changing from the DAF APM to the DAF MPM – the Modernization Process Model! True to our history, we will continue to evolve and expand, incorporating additional policies and developing features to assist you within the constraints of our tool set.</a:t>
            </a:r>
            <a:endParaRPr lang="en-US" sz="1800" b="0" i="0" dirty="0">
              <a:solidFill>
                <a:srgbClr val="242424"/>
              </a:solidFill>
              <a:effectLst/>
              <a:latin typeface="Aptos" panose="020B0004020202020204" pitchFamily="34" charset="0"/>
            </a:endParaRPr>
          </a:p>
          <a:p>
            <a:endParaRPr lang="en-US" altLang="en-US" dirty="0"/>
          </a:p>
        </p:txBody>
      </p:sp>
      <p:sp>
        <p:nvSpPr>
          <p:cNvPr id="76804" name="Slide Number Placeholder 3">
            <a:extLst>
              <a:ext uri="{FF2B5EF4-FFF2-40B4-BE49-F238E27FC236}">
                <a16:creationId xmlns:a16="http://schemas.microsoft.com/office/drawing/2014/main" id="{869D543F-90CD-406F-AE33-1A77180EF64C}"/>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4774">
              <a:spcBef>
                <a:spcPct val="30000"/>
              </a:spcBef>
              <a:defRPr sz="1200">
                <a:solidFill>
                  <a:schemeClr val="tx1"/>
                </a:solidFill>
                <a:latin typeface="Times New Roman" panose="02020603050405020304" pitchFamily="18" charset="0"/>
              </a:defRPr>
            </a:lvl1pPr>
            <a:lvl2pPr marL="757958" indent="-291522" defTabSz="924774">
              <a:spcBef>
                <a:spcPct val="30000"/>
              </a:spcBef>
              <a:defRPr sz="1200">
                <a:solidFill>
                  <a:schemeClr val="tx1"/>
                </a:solidFill>
                <a:latin typeface="Times New Roman" panose="02020603050405020304" pitchFamily="18" charset="0"/>
              </a:defRPr>
            </a:lvl2pPr>
            <a:lvl3pPr marL="1166089" indent="-233218" defTabSz="924774">
              <a:spcBef>
                <a:spcPct val="30000"/>
              </a:spcBef>
              <a:defRPr sz="1200">
                <a:solidFill>
                  <a:schemeClr val="tx1"/>
                </a:solidFill>
                <a:latin typeface="Times New Roman" panose="02020603050405020304" pitchFamily="18" charset="0"/>
              </a:defRPr>
            </a:lvl3pPr>
            <a:lvl4pPr marL="1632524" indent="-233218" defTabSz="924774">
              <a:spcBef>
                <a:spcPct val="30000"/>
              </a:spcBef>
              <a:defRPr sz="1200">
                <a:solidFill>
                  <a:schemeClr val="tx1"/>
                </a:solidFill>
                <a:latin typeface="Times New Roman" panose="02020603050405020304" pitchFamily="18" charset="0"/>
              </a:defRPr>
            </a:lvl4pPr>
            <a:lvl5pPr marL="2098959" indent="-233218" defTabSz="924774">
              <a:spcBef>
                <a:spcPct val="30000"/>
              </a:spcBef>
              <a:defRPr sz="1200">
                <a:solidFill>
                  <a:schemeClr val="tx1"/>
                </a:solidFill>
                <a:latin typeface="Times New Roman" panose="02020603050405020304" pitchFamily="18" charset="0"/>
              </a:defRPr>
            </a:lvl5pPr>
            <a:lvl6pPr marL="2565395" indent="-233218" defTabSz="924774" eaLnBrk="0" fontAlgn="base" hangingPunct="0">
              <a:spcBef>
                <a:spcPct val="30000"/>
              </a:spcBef>
              <a:spcAft>
                <a:spcPct val="0"/>
              </a:spcAft>
              <a:defRPr sz="1200">
                <a:solidFill>
                  <a:schemeClr val="tx1"/>
                </a:solidFill>
                <a:latin typeface="Times New Roman" panose="02020603050405020304" pitchFamily="18" charset="0"/>
              </a:defRPr>
            </a:lvl6pPr>
            <a:lvl7pPr marL="3031830" indent="-233218" defTabSz="924774" eaLnBrk="0" fontAlgn="base" hangingPunct="0">
              <a:spcBef>
                <a:spcPct val="30000"/>
              </a:spcBef>
              <a:spcAft>
                <a:spcPct val="0"/>
              </a:spcAft>
              <a:defRPr sz="1200">
                <a:solidFill>
                  <a:schemeClr val="tx1"/>
                </a:solidFill>
                <a:latin typeface="Times New Roman" panose="02020603050405020304" pitchFamily="18" charset="0"/>
              </a:defRPr>
            </a:lvl7pPr>
            <a:lvl8pPr marL="3498266" indent="-233218" defTabSz="924774" eaLnBrk="0" fontAlgn="base" hangingPunct="0">
              <a:spcBef>
                <a:spcPct val="30000"/>
              </a:spcBef>
              <a:spcAft>
                <a:spcPct val="0"/>
              </a:spcAft>
              <a:defRPr sz="1200">
                <a:solidFill>
                  <a:schemeClr val="tx1"/>
                </a:solidFill>
                <a:latin typeface="Times New Roman" panose="02020603050405020304" pitchFamily="18" charset="0"/>
              </a:defRPr>
            </a:lvl8pPr>
            <a:lvl9pPr marL="3964701" indent="-233218" defTabSz="924774"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4774" rtl="0" eaLnBrk="0" fontAlgn="base" latinLnBrk="0" hangingPunct="0">
              <a:lnSpc>
                <a:spcPct val="100000"/>
              </a:lnSpc>
              <a:spcBef>
                <a:spcPct val="0"/>
              </a:spcBef>
              <a:spcAft>
                <a:spcPct val="0"/>
              </a:spcAft>
              <a:buClrTx/>
              <a:buSzTx/>
              <a:buFontTx/>
              <a:buNone/>
              <a:tabLst/>
              <a:defRPr/>
            </a:pPr>
            <a:fld id="{0D33498D-ABAC-475F-A32E-8B4663B4A72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4774" rtl="0" eaLnBrk="0" fontAlgn="base" latinLnBrk="0" hangingPunct="0">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345575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FD84A7F2-DFD4-49CB-B10E-019F8CDC72A1}"/>
              </a:ext>
            </a:extLst>
          </p:cNvPr>
          <p:cNvSpPr>
            <a:spLocks noGrp="1" noRot="1" noChangeAspect="1" noChangeArrowheads="1" noTextEdit="1"/>
          </p:cNvSpPr>
          <p:nvPr>
            <p:ph type="sldImg"/>
          </p:nvPr>
        </p:nvSpPr>
        <p:spPr>
          <a:ln/>
        </p:spPr>
      </p:sp>
      <p:sp>
        <p:nvSpPr>
          <p:cNvPr id="37891" name="Notes Placeholder 2">
            <a:extLst>
              <a:ext uri="{FF2B5EF4-FFF2-40B4-BE49-F238E27FC236}">
                <a16:creationId xmlns:a16="http://schemas.microsoft.com/office/drawing/2014/main" id="{402CCD20-A358-444A-AA88-CBFBFC0B4EAB}"/>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7892" name="Slide Number Placeholder 3">
            <a:extLst>
              <a:ext uri="{FF2B5EF4-FFF2-40B4-BE49-F238E27FC236}">
                <a16:creationId xmlns:a16="http://schemas.microsoft.com/office/drawing/2014/main" id="{DBED7C43-DE73-4098-BDCA-9CEF65969842}"/>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4774">
              <a:spcBef>
                <a:spcPct val="30000"/>
              </a:spcBef>
              <a:defRPr sz="1200">
                <a:solidFill>
                  <a:schemeClr val="tx1"/>
                </a:solidFill>
                <a:latin typeface="Times New Roman" panose="02020603050405020304" pitchFamily="18" charset="0"/>
              </a:defRPr>
            </a:lvl1pPr>
            <a:lvl2pPr marL="757958" indent="-291522" defTabSz="924774">
              <a:spcBef>
                <a:spcPct val="30000"/>
              </a:spcBef>
              <a:defRPr sz="1200">
                <a:solidFill>
                  <a:schemeClr val="tx1"/>
                </a:solidFill>
                <a:latin typeface="Times New Roman" panose="02020603050405020304" pitchFamily="18" charset="0"/>
              </a:defRPr>
            </a:lvl2pPr>
            <a:lvl3pPr marL="1166089" indent="-233218" defTabSz="924774">
              <a:spcBef>
                <a:spcPct val="30000"/>
              </a:spcBef>
              <a:defRPr sz="1200">
                <a:solidFill>
                  <a:schemeClr val="tx1"/>
                </a:solidFill>
                <a:latin typeface="Times New Roman" panose="02020603050405020304" pitchFamily="18" charset="0"/>
              </a:defRPr>
            </a:lvl3pPr>
            <a:lvl4pPr marL="1632524" indent="-233218" defTabSz="924774">
              <a:spcBef>
                <a:spcPct val="30000"/>
              </a:spcBef>
              <a:defRPr sz="1200">
                <a:solidFill>
                  <a:schemeClr val="tx1"/>
                </a:solidFill>
                <a:latin typeface="Times New Roman" panose="02020603050405020304" pitchFamily="18" charset="0"/>
              </a:defRPr>
            </a:lvl4pPr>
            <a:lvl5pPr marL="2098959" indent="-233218" defTabSz="924774">
              <a:spcBef>
                <a:spcPct val="30000"/>
              </a:spcBef>
              <a:defRPr sz="1200">
                <a:solidFill>
                  <a:schemeClr val="tx1"/>
                </a:solidFill>
                <a:latin typeface="Times New Roman" panose="02020603050405020304" pitchFamily="18" charset="0"/>
              </a:defRPr>
            </a:lvl5pPr>
            <a:lvl6pPr marL="2565395" indent="-233218" defTabSz="924774" eaLnBrk="0" fontAlgn="base" hangingPunct="0">
              <a:spcBef>
                <a:spcPct val="30000"/>
              </a:spcBef>
              <a:spcAft>
                <a:spcPct val="0"/>
              </a:spcAft>
              <a:defRPr sz="1200">
                <a:solidFill>
                  <a:schemeClr val="tx1"/>
                </a:solidFill>
                <a:latin typeface="Times New Roman" panose="02020603050405020304" pitchFamily="18" charset="0"/>
              </a:defRPr>
            </a:lvl6pPr>
            <a:lvl7pPr marL="3031830" indent="-233218" defTabSz="924774" eaLnBrk="0" fontAlgn="base" hangingPunct="0">
              <a:spcBef>
                <a:spcPct val="30000"/>
              </a:spcBef>
              <a:spcAft>
                <a:spcPct val="0"/>
              </a:spcAft>
              <a:defRPr sz="1200">
                <a:solidFill>
                  <a:schemeClr val="tx1"/>
                </a:solidFill>
                <a:latin typeface="Times New Roman" panose="02020603050405020304" pitchFamily="18" charset="0"/>
              </a:defRPr>
            </a:lvl7pPr>
            <a:lvl8pPr marL="3498266" indent="-233218" defTabSz="924774" eaLnBrk="0" fontAlgn="base" hangingPunct="0">
              <a:spcBef>
                <a:spcPct val="30000"/>
              </a:spcBef>
              <a:spcAft>
                <a:spcPct val="0"/>
              </a:spcAft>
              <a:defRPr sz="1200">
                <a:solidFill>
                  <a:schemeClr val="tx1"/>
                </a:solidFill>
                <a:latin typeface="Times New Roman" panose="02020603050405020304" pitchFamily="18" charset="0"/>
              </a:defRPr>
            </a:lvl8pPr>
            <a:lvl9pPr marL="3964701" indent="-233218" defTabSz="924774"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4774" rtl="0" eaLnBrk="0" fontAlgn="base" latinLnBrk="0" hangingPunct="0">
              <a:lnSpc>
                <a:spcPct val="100000"/>
              </a:lnSpc>
              <a:spcBef>
                <a:spcPct val="0"/>
              </a:spcBef>
              <a:spcAft>
                <a:spcPct val="0"/>
              </a:spcAft>
              <a:buClrTx/>
              <a:buSzTx/>
              <a:buFontTx/>
              <a:buNone/>
              <a:tabLst/>
              <a:defRPr/>
            </a:pPr>
            <a:fld id="{F8F76911-600F-432B-BC9B-D377676618A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4774" rtl="0" eaLnBrk="0" fontAlgn="base" latinLnBrk="0" hangingPunct="0">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9059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FD84A7F2-DFD4-49CB-B10E-019F8CDC72A1}"/>
              </a:ext>
            </a:extLst>
          </p:cNvPr>
          <p:cNvSpPr>
            <a:spLocks noGrp="1" noRot="1" noChangeAspect="1" noChangeArrowheads="1" noTextEdit="1"/>
          </p:cNvSpPr>
          <p:nvPr>
            <p:ph type="sldImg"/>
          </p:nvPr>
        </p:nvSpPr>
        <p:spPr>
          <a:ln/>
        </p:spPr>
      </p:sp>
      <p:sp>
        <p:nvSpPr>
          <p:cNvPr id="37891" name="Notes Placeholder 2">
            <a:extLst>
              <a:ext uri="{FF2B5EF4-FFF2-40B4-BE49-F238E27FC236}">
                <a16:creationId xmlns:a16="http://schemas.microsoft.com/office/drawing/2014/main" id="{402CCD20-A358-444A-AA88-CBFBFC0B4EAB}"/>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7892" name="Slide Number Placeholder 3">
            <a:extLst>
              <a:ext uri="{FF2B5EF4-FFF2-40B4-BE49-F238E27FC236}">
                <a16:creationId xmlns:a16="http://schemas.microsoft.com/office/drawing/2014/main" id="{DBED7C43-DE73-4098-BDCA-9CEF65969842}"/>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4774">
              <a:spcBef>
                <a:spcPct val="30000"/>
              </a:spcBef>
              <a:defRPr sz="1200">
                <a:solidFill>
                  <a:schemeClr val="tx1"/>
                </a:solidFill>
                <a:latin typeface="Times New Roman" panose="02020603050405020304" pitchFamily="18" charset="0"/>
              </a:defRPr>
            </a:lvl1pPr>
            <a:lvl2pPr marL="757958" indent="-291522" defTabSz="924774">
              <a:spcBef>
                <a:spcPct val="30000"/>
              </a:spcBef>
              <a:defRPr sz="1200">
                <a:solidFill>
                  <a:schemeClr val="tx1"/>
                </a:solidFill>
                <a:latin typeface="Times New Roman" panose="02020603050405020304" pitchFamily="18" charset="0"/>
              </a:defRPr>
            </a:lvl2pPr>
            <a:lvl3pPr marL="1166089" indent="-233218" defTabSz="924774">
              <a:spcBef>
                <a:spcPct val="30000"/>
              </a:spcBef>
              <a:defRPr sz="1200">
                <a:solidFill>
                  <a:schemeClr val="tx1"/>
                </a:solidFill>
                <a:latin typeface="Times New Roman" panose="02020603050405020304" pitchFamily="18" charset="0"/>
              </a:defRPr>
            </a:lvl3pPr>
            <a:lvl4pPr marL="1632524" indent="-233218" defTabSz="924774">
              <a:spcBef>
                <a:spcPct val="30000"/>
              </a:spcBef>
              <a:defRPr sz="1200">
                <a:solidFill>
                  <a:schemeClr val="tx1"/>
                </a:solidFill>
                <a:latin typeface="Times New Roman" panose="02020603050405020304" pitchFamily="18" charset="0"/>
              </a:defRPr>
            </a:lvl4pPr>
            <a:lvl5pPr marL="2098959" indent="-233218" defTabSz="924774">
              <a:spcBef>
                <a:spcPct val="30000"/>
              </a:spcBef>
              <a:defRPr sz="1200">
                <a:solidFill>
                  <a:schemeClr val="tx1"/>
                </a:solidFill>
                <a:latin typeface="Times New Roman" panose="02020603050405020304" pitchFamily="18" charset="0"/>
              </a:defRPr>
            </a:lvl5pPr>
            <a:lvl6pPr marL="2565395" indent="-233218" defTabSz="924774" eaLnBrk="0" fontAlgn="base" hangingPunct="0">
              <a:spcBef>
                <a:spcPct val="30000"/>
              </a:spcBef>
              <a:spcAft>
                <a:spcPct val="0"/>
              </a:spcAft>
              <a:defRPr sz="1200">
                <a:solidFill>
                  <a:schemeClr val="tx1"/>
                </a:solidFill>
                <a:latin typeface="Times New Roman" panose="02020603050405020304" pitchFamily="18" charset="0"/>
              </a:defRPr>
            </a:lvl6pPr>
            <a:lvl7pPr marL="3031830" indent="-233218" defTabSz="924774" eaLnBrk="0" fontAlgn="base" hangingPunct="0">
              <a:spcBef>
                <a:spcPct val="30000"/>
              </a:spcBef>
              <a:spcAft>
                <a:spcPct val="0"/>
              </a:spcAft>
              <a:defRPr sz="1200">
                <a:solidFill>
                  <a:schemeClr val="tx1"/>
                </a:solidFill>
                <a:latin typeface="Times New Roman" panose="02020603050405020304" pitchFamily="18" charset="0"/>
              </a:defRPr>
            </a:lvl7pPr>
            <a:lvl8pPr marL="3498266" indent="-233218" defTabSz="924774" eaLnBrk="0" fontAlgn="base" hangingPunct="0">
              <a:spcBef>
                <a:spcPct val="30000"/>
              </a:spcBef>
              <a:spcAft>
                <a:spcPct val="0"/>
              </a:spcAft>
              <a:defRPr sz="1200">
                <a:solidFill>
                  <a:schemeClr val="tx1"/>
                </a:solidFill>
                <a:latin typeface="Times New Roman" panose="02020603050405020304" pitchFamily="18" charset="0"/>
              </a:defRPr>
            </a:lvl8pPr>
            <a:lvl9pPr marL="3964701" indent="-233218" defTabSz="924774"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4774" rtl="0" eaLnBrk="0" fontAlgn="base" latinLnBrk="0" hangingPunct="0">
              <a:lnSpc>
                <a:spcPct val="100000"/>
              </a:lnSpc>
              <a:spcBef>
                <a:spcPct val="0"/>
              </a:spcBef>
              <a:spcAft>
                <a:spcPct val="0"/>
              </a:spcAft>
              <a:buClrTx/>
              <a:buSzTx/>
              <a:buFontTx/>
              <a:buNone/>
              <a:tabLst/>
              <a:defRPr/>
            </a:pPr>
            <a:fld id="{F8F76911-600F-432B-BC9B-D377676618A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4774" rtl="0" eaLnBrk="0" fontAlgn="base" latinLnBrk="0" hangingPunct="0">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5156630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FD84A7F2-DFD4-49CB-B10E-019F8CDC72A1}"/>
              </a:ext>
            </a:extLst>
          </p:cNvPr>
          <p:cNvSpPr>
            <a:spLocks noGrp="1" noRot="1" noChangeAspect="1" noChangeArrowheads="1" noTextEdit="1"/>
          </p:cNvSpPr>
          <p:nvPr>
            <p:ph type="sldImg"/>
          </p:nvPr>
        </p:nvSpPr>
        <p:spPr>
          <a:ln/>
        </p:spPr>
      </p:sp>
      <p:sp>
        <p:nvSpPr>
          <p:cNvPr id="37891" name="Notes Placeholder 2">
            <a:extLst>
              <a:ext uri="{FF2B5EF4-FFF2-40B4-BE49-F238E27FC236}">
                <a16:creationId xmlns:a16="http://schemas.microsoft.com/office/drawing/2014/main" id="{402CCD20-A358-444A-AA88-CBFBFC0B4EAB}"/>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200" b="0" i="0" kern="1200" dirty="0">
              <a:solidFill>
                <a:schemeClr val="tx1"/>
              </a:solidFill>
              <a:effectLst/>
              <a:latin typeface="Times New Roman" pitchFamily="18" charset="0"/>
              <a:ea typeface="+mn-ea"/>
              <a:cs typeface="+mn-cs"/>
            </a:endParaRPr>
          </a:p>
          <a:p>
            <a:endParaRPr lang="en-US" altLang="en-US" dirty="0"/>
          </a:p>
        </p:txBody>
      </p:sp>
      <p:sp>
        <p:nvSpPr>
          <p:cNvPr id="37892" name="Slide Number Placeholder 3">
            <a:extLst>
              <a:ext uri="{FF2B5EF4-FFF2-40B4-BE49-F238E27FC236}">
                <a16:creationId xmlns:a16="http://schemas.microsoft.com/office/drawing/2014/main" id="{DBED7C43-DE73-4098-BDCA-9CEF65969842}"/>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4774">
              <a:spcBef>
                <a:spcPct val="30000"/>
              </a:spcBef>
              <a:defRPr sz="1200">
                <a:solidFill>
                  <a:schemeClr val="tx1"/>
                </a:solidFill>
                <a:latin typeface="Times New Roman" panose="02020603050405020304" pitchFamily="18" charset="0"/>
              </a:defRPr>
            </a:lvl1pPr>
            <a:lvl2pPr marL="757958" indent="-291522" defTabSz="924774">
              <a:spcBef>
                <a:spcPct val="30000"/>
              </a:spcBef>
              <a:defRPr sz="1200">
                <a:solidFill>
                  <a:schemeClr val="tx1"/>
                </a:solidFill>
                <a:latin typeface="Times New Roman" panose="02020603050405020304" pitchFamily="18" charset="0"/>
              </a:defRPr>
            </a:lvl2pPr>
            <a:lvl3pPr marL="1166089" indent="-233218" defTabSz="924774">
              <a:spcBef>
                <a:spcPct val="30000"/>
              </a:spcBef>
              <a:defRPr sz="1200">
                <a:solidFill>
                  <a:schemeClr val="tx1"/>
                </a:solidFill>
                <a:latin typeface="Times New Roman" panose="02020603050405020304" pitchFamily="18" charset="0"/>
              </a:defRPr>
            </a:lvl3pPr>
            <a:lvl4pPr marL="1632524" indent="-233218" defTabSz="924774">
              <a:spcBef>
                <a:spcPct val="30000"/>
              </a:spcBef>
              <a:defRPr sz="1200">
                <a:solidFill>
                  <a:schemeClr val="tx1"/>
                </a:solidFill>
                <a:latin typeface="Times New Roman" panose="02020603050405020304" pitchFamily="18" charset="0"/>
              </a:defRPr>
            </a:lvl4pPr>
            <a:lvl5pPr marL="2098959" indent="-233218" defTabSz="924774">
              <a:spcBef>
                <a:spcPct val="30000"/>
              </a:spcBef>
              <a:defRPr sz="1200">
                <a:solidFill>
                  <a:schemeClr val="tx1"/>
                </a:solidFill>
                <a:latin typeface="Times New Roman" panose="02020603050405020304" pitchFamily="18" charset="0"/>
              </a:defRPr>
            </a:lvl5pPr>
            <a:lvl6pPr marL="2565395" indent="-233218" defTabSz="924774" eaLnBrk="0" fontAlgn="base" hangingPunct="0">
              <a:spcBef>
                <a:spcPct val="30000"/>
              </a:spcBef>
              <a:spcAft>
                <a:spcPct val="0"/>
              </a:spcAft>
              <a:defRPr sz="1200">
                <a:solidFill>
                  <a:schemeClr val="tx1"/>
                </a:solidFill>
                <a:latin typeface="Times New Roman" panose="02020603050405020304" pitchFamily="18" charset="0"/>
              </a:defRPr>
            </a:lvl6pPr>
            <a:lvl7pPr marL="3031830" indent="-233218" defTabSz="924774" eaLnBrk="0" fontAlgn="base" hangingPunct="0">
              <a:spcBef>
                <a:spcPct val="30000"/>
              </a:spcBef>
              <a:spcAft>
                <a:spcPct val="0"/>
              </a:spcAft>
              <a:defRPr sz="1200">
                <a:solidFill>
                  <a:schemeClr val="tx1"/>
                </a:solidFill>
                <a:latin typeface="Times New Roman" panose="02020603050405020304" pitchFamily="18" charset="0"/>
              </a:defRPr>
            </a:lvl7pPr>
            <a:lvl8pPr marL="3498266" indent="-233218" defTabSz="924774" eaLnBrk="0" fontAlgn="base" hangingPunct="0">
              <a:spcBef>
                <a:spcPct val="30000"/>
              </a:spcBef>
              <a:spcAft>
                <a:spcPct val="0"/>
              </a:spcAft>
              <a:defRPr sz="1200">
                <a:solidFill>
                  <a:schemeClr val="tx1"/>
                </a:solidFill>
                <a:latin typeface="Times New Roman" panose="02020603050405020304" pitchFamily="18" charset="0"/>
              </a:defRPr>
            </a:lvl8pPr>
            <a:lvl9pPr marL="3964701" indent="-233218" defTabSz="924774"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4774" rtl="0" eaLnBrk="0" fontAlgn="base" latinLnBrk="0" hangingPunct="0">
              <a:lnSpc>
                <a:spcPct val="100000"/>
              </a:lnSpc>
              <a:spcBef>
                <a:spcPct val="0"/>
              </a:spcBef>
              <a:spcAft>
                <a:spcPct val="0"/>
              </a:spcAft>
              <a:buClrTx/>
              <a:buSzTx/>
              <a:buFontTx/>
              <a:buNone/>
              <a:tabLst/>
              <a:defRPr/>
            </a:pPr>
            <a:fld id="{F8F76911-600F-432B-BC9B-D377676618A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4774" rtl="0" eaLnBrk="0" fontAlgn="base" latinLnBrk="0" hangingPunct="0">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3611175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189F441F-63A4-45FB-8AA5-0C1354DD0E40}"/>
              </a:ext>
            </a:extLst>
          </p:cNvPr>
          <p:cNvSpPr>
            <a:spLocks noGrp="1" noRot="1" noChangeAspect="1" noChangeArrowheads="1" noTextEdit="1"/>
          </p:cNvSpPr>
          <p:nvPr>
            <p:ph type="sldImg"/>
          </p:nvPr>
        </p:nvSpPr>
        <p:spPr>
          <a:ln/>
        </p:spPr>
      </p:sp>
      <p:sp>
        <p:nvSpPr>
          <p:cNvPr id="28675" name="Notes Placeholder 2">
            <a:extLst>
              <a:ext uri="{FF2B5EF4-FFF2-40B4-BE49-F238E27FC236}">
                <a16:creationId xmlns:a16="http://schemas.microsoft.com/office/drawing/2014/main" id="{E03ECEC5-E5C2-40E1-B813-821E05138416}"/>
              </a:ext>
            </a:extLst>
          </p:cNvPr>
          <p:cNvSpPr>
            <a:spLocks noGrp="1"/>
          </p:cNvSpPr>
          <p:nvPr>
            <p:ph type="body" idx="1"/>
          </p:nvPr>
        </p:nvSpPr>
        <p:spPr>
          <a:ln w="9525"/>
        </p:spPr>
        <p:txBody>
          <a:bodyPr/>
          <a:lstStyle/>
          <a:p>
            <a:pPr marL="621753" indent="-621753">
              <a:lnSpc>
                <a:spcPct val="80000"/>
              </a:lnSpc>
              <a:defRPr/>
            </a:pPr>
            <a:endParaRPr lang="en-US" b="0" dirty="0"/>
          </a:p>
        </p:txBody>
      </p:sp>
      <p:sp>
        <p:nvSpPr>
          <p:cNvPr id="44036" name="Slide Number Placeholder 3">
            <a:extLst>
              <a:ext uri="{FF2B5EF4-FFF2-40B4-BE49-F238E27FC236}">
                <a16:creationId xmlns:a16="http://schemas.microsoft.com/office/drawing/2014/main" id="{052FF5B1-C23D-4FC5-BA67-07D7242E7504}"/>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4774">
              <a:spcBef>
                <a:spcPct val="30000"/>
              </a:spcBef>
              <a:defRPr sz="1200">
                <a:solidFill>
                  <a:schemeClr val="tx1"/>
                </a:solidFill>
                <a:latin typeface="Times New Roman" panose="02020603050405020304" pitchFamily="18" charset="0"/>
              </a:defRPr>
            </a:lvl1pPr>
            <a:lvl2pPr marL="757958" indent="-291522" defTabSz="924774">
              <a:spcBef>
                <a:spcPct val="30000"/>
              </a:spcBef>
              <a:defRPr sz="1200">
                <a:solidFill>
                  <a:schemeClr val="tx1"/>
                </a:solidFill>
                <a:latin typeface="Times New Roman" panose="02020603050405020304" pitchFamily="18" charset="0"/>
              </a:defRPr>
            </a:lvl2pPr>
            <a:lvl3pPr marL="1166089" indent="-233218" defTabSz="924774">
              <a:spcBef>
                <a:spcPct val="30000"/>
              </a:spcBef>
              <a:defRPr sz="1200">
                <a:solidFill>
                  <a:schemeClr val="tx1"/>
                </a:solidFill>
                <a:latin typeface="Times New Roman" panose="02020603050405020304" pitchFamily="18" charset="0"/>
              </a:defRPr>
            </a:lvl3pPr>
            <a:lvl4pPr marL="1632524" indent="-233218" defTabSz="924774">
              <a:spcBef>
                <a:spcPct val="30000"/>
              </a:spcBef>
              <a:defRPr sz="1200">
                <a:solidFill>
                  <a:schemeClr val="tx1"/>
                </a:solidFill>
                <a:latin typeface="Times New Roman" panose="02020603050405020304" pitchFamily="18" charset="0"/>
              </a:defRPr>
            </a:lvl4pPr>
            <a:lvl5pPr marL="2098959" indent="-233218" defTabSz="924774">
              <a:spcBef>
                <a:spcPct val="30000"/>
              </a:spcBef>
              <a:defRPr sz="1200">
                <a:solidFill>
                  <a:schemeClr val="tx1"/>
                </a:solidFill>
                <a:latin typeface="Times New Roman" panose="02020603050405020304" pitchFamily="18" charset="0"/>
              </a:defRPr>
            </a:lvl5pPr>
            <a:lvl6pPr marL="2565395" indent="-233218" defTabSz="924774" eaLnBrk="0" fontAlgn="base" hangingPunct="0">
              <a:spcBef>
                <a:spcPct val="30000"/>
              </a:spcBef>
              <a:spcAft>
                <a:spcPct val="0"/>
              </a:spcAft>
              <a:defRPr sz="1200">
                <a:solidFill>
                  <a:schemeClr val="tx1"/>
                </a:solidFill>
                <a:latin typeface="Times New Roman" panose="02020603050405020304" pitchFamily="18" charset="0"/>
              </a:defRPr>
            </a:lvl6pPr>
            <a:lvl7pPr marL="3031830" indent="-233218" defTabSz="924774" eaLnBrk="0" fontAlgn="base" hangingPunct="0">
              <a:spcBef>
                <a:spcPct val="30000"/>
              </a:spcBef>
              <a:spcAft>
                <a:spcPct val="0"/>
              </a:spcAft>
              <a:defRPr sz="1200">
                <a:solidFill>
                  <a:schemeClr val="tx1"/>
                </a:solidFill>
                <a:latin typeface="Times New Roman" panose="02020603050405020304" pitchFamily="18" charset="0"/>
              </a:defRPr>
            </a:lvl7pPr>
            <a:lvl8pPr marL="3498266" indent="-233218" defTabSz="924774" eaLnBrk="0" fontAlgn="base" hangingPunct="0">
              <a:spcBef>
                <a:spcPct val="30000"/>
              </a:spcBef>
              <a:spcAft>
                <a:spcPct val="0"/>
              </a:spcAft>
              <a:defRPr sz="1200">
                <a:solidFill>
                  <a:schemeClr val="tx1"/>
                </a:solidFill>
                <a:latin typeface="Times New Roman" panose="02020603050405020304" pitchFamily="18" charset="0"/>
              </a:defRPr>
            </a:lvl8pPr>
            <a:lvl9pPr marL="3964701" indent="-233218" defTabSz="924774"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4774" rtl="0" eaLnBrk="0" fontAlgn="base" latinLnBrk="0" hangingPunct="0">
              <a:lnSpc>
                <a:spcPct val="100000"/>
              </a:lnSpc>
              <a:spcBef>
                <a:spcPct val="0"/>
              </a:spcBef>
              <a:spcAft>
                <a:spcPct val="0"/>
              </a:spcAft>
              <a:buClrTx/>
              <a:buSzTx/>
              <a:buFontTx/>
              <a:buNone/>
              <a:tabLst/>
              <a:defRPr/>
            </a:pPr>
            <a:fld id="{AA4E362C-5EB8-40B3-A4FB-C90075BF614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4774" rtl="0" eaLnBrk="0" fontAlgn="base" latinLnBrk="0" hangingPunct="0">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AB197D68-82B0-4799-840E-BA95451CCC51}"/>
              </a:ext>
            </a:extLst>
          </p:cNvPr>
          <p:cNvSpPr>
            <a:spLocks noGrp="1" noRot="1" noChangeAspect="1" noChangeArrowheads="1" noTextEdit="1"/>
          </p:cNvSpPr>
          <p:nvPr>
            <p:ph type="sldImg"/>
          </p:nvPr>
        </p:nvSpPr>
        <p:spPr>
          <a:ln/>
        </p:spPr>
      </p:sp>
      <p:sp>
        <p:nvSpPr>
          <p:cNvPr id="80899" name="Notes Placeholder 2">
            <a:extLst>
              <a:ext uri="{FF2B5EF4-FFF2-40B4-BE49-F238E27FC236}">
                <a16:creationId xmlns:a16="http://schemas.microsoft.com/office/drawing/2014/main" id="{9D54C361-F323-4A93-A1F9-D8A6211DF06C}"/>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80900" name="Slide Number Placeholder 3">
            <a:extLst>
              <a:ext uri="{FF2B5EF4-FFF2-40B4-BE49-F238E27FC236}">
                <a16:creationId xmlns:a16="http://schemas.microsoft.com/office/drawing/2014/main" id="{F1DB3FBD-5B8D-4FB6-9DAF-5BC13BEE4E99}"/>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42588">
              <a:spcBef>
                <a:spcPct val="30000"/>
              </a:spcBef>
              <a:defRPr sz="1200">
                <a:solidFill>
                  <a:schemeClr val="tx1"/>
                </a:solidFill>
                <a:latin typeface="Times New Roman" panose="02020603050405020304" pitchFamily="18" charset="0"/>
              </a:defRPr>
            </a:lvl1pPr>
            <a:lvl2pPr marL="772534" indent="-296381" defTabSz="942588">
              <a:spcBef>
                <a:spcPct val="30000"/>
              </a:spcBef>
              <a:defRPr sz="1200">
                <a:solidFill>
                  <a:schemeClr val="tx1"/>
                </a:solidFill>
                <a:latin typeface="Times New Roman" panose="02020603050405020304" pitchFamily="18" charset="0"/>
              </a:defRPr>
            </a:lvl2pPr>
            <a:lvl3pPr marL="1188763" indent="-236457" defTabSz="942588">
              <a:spcBef>
                <a:spcPct val="30000"/>
              </a:spcBef>
              <a:defRPr sz="1200">
                <a:solidFill>
                  <a:schemeClr val="tx1"/>
                </a:solidFill>
                <a:latin typeface="Times New Roman" panose="02020603050405020304" pitchFamily="18" charset="0"/>
              </a:defRPr>
            </a:lvl3pPr>
            <a:lvl4pPr marL="1664915" indent="-236457" defTabSz="942588">
              <a:spcBef>
                <a:spcPct val="30000"/>
              </a:spcBef>
              <a:defRPr sz="1200">
                <a:solidFill>
                  <a:schemeClr val="tx1"/>
                </a:solidFill>
                <a:latin typeface="Times New Roman" panose="02020603050405020304" pitchFamily="18" charset="0"/>
              </a:defRPr>
            </a:lvl4pPr>
            <a:lvl5pPr marL="2141068" indent="-236457" defTabSz="942588">
              <a:spcBef>
                <a:spcPct val="30000"/>
              </a:spcBef>
              <a:defRPr sz="1200">
                <a:solidFill>
                  <a:schemeClr val="tx1"/>
                </a:solidFill>
                <a:latin typeface="Times New Roman" panose="02020603050405020304" pitchFamily="18" charset="0"/>
              </a:defRPr>
            </a:lvl5pPr>
            <a:lvl6pPr marL="2607504" indent="-236457" defTabSz="942588" eaLnBrk="0" fontAlgn="base" hangingPunct="0">
              <a:spcBef>
                <a:spcPct val="30000"/>
              </a:spcBef>
              <a:spcAft>
                <a:spcPct val="0"/>
              </a:spcAft>
              <a:defRPr sz="1200">
                <a:solidFill>
                  <a:schemeClr val="tx1"/>
                </a:solidFill>
                <a:latin typeface="Times New Roman" panose="02020603050405020304" pitchFamily="18" charset="0"/>
              </a:defRPr>
            </a:lvl6pPr>
            <a:lvl7pPr marL="3073939" indent="-236457" defTabSz="942588" eaLnBrk="0" fontAlgn="base" hangingPunct="0">
              <a:spcBef>
                <a:spcPct val="30000"/>
              </a:spcBef>
              <a:spcAft>
                <a:spcPct val="0"/>
              </a:spcAft>
              <a:defRPr sz="1200">
                <a:solidFill>
                  <a:schemeClr val="tx1"/>
                </a:solidFill>
                <a:latin typeface="Times New Roman" panose="02020603050405020304" pitchFamily="18" charset="0"/>
              </a:defRPr>
            </a:lvl7pPr>
            <a:lvl8pPr marL="3540375" indent="-236457" defTabSz="942588" eaLnBrk="0" fontAlgn="base" hangingPunct="0">
              <a:spcBef>
                <a:spcPct val="30000"/>
              </a:spcBef>
              <a:spcAft>
                <a:spcPct val="0"/>
              </a:spcAft>
              <a:defRPr sz="1200">
                <a:solidFill>
                  <a:schemeClr val="tx1"/>
                </a:solidFill>
                <a:latin typeface="Times New Roman" panose="02020603050405020304" pitchFamily="18" charset="0"/>
              </a:defRPr>
            </a:lvl8pPr>
            <a:lvl9pPr marL="4006810" indent="-236457" defTabSz="9425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2588" rtl="0" eaLnBrk="0" fontAlgn="base" latinLnBrk="0" hangingPunct="0">
              <a:lnSpc>
                <a:spcPct val="100000"/>
              </a:lnSpc>
              <a:spcBef>
                <a:spcPct val="0"/>
              </a:spcBef>
              <a:spcAft>
                <a:spcPct val="0"/>
              </a:spcAft>
              <a:buClrTx/>
              <a:buSzTx/>
              <a:buFontTx/>
              <a:buNone/>
              <a:tabLst/>
              <a:defRPr/>
            </a:pPr>
            <a:fld id="{C457D34A-78C5-41B0-AF3F-F0A92C1E554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42588" rtl="0" eaLnBrk="0" fontAlgn="base" latinLnBrk="0" hangingPunct="0">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6875434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AB197D68-82B0-4799-840E-BA95451CCC51}"/>
              </a:ext>
            </a:extLst>
          </p:cNvPr>
          <p:cNvSpPr>
            <a:spLocks noGrp="1" noRot="1" noChangeAspect="1" noChangeArrowheads="1" noTextEdit="1"/>
          </p:cNvSpPr>
          <p:nvPr>
            <p:ph type="sldImg"/>
          </p:nvPr>
        </p:nvSpPr>
        <p:spPr>
          <a:ln/>
        </p:spPr>
      </p:sp>
      <p:sp>
        <p:nvSpPr>
          <p:cNvPr id="80899" name="Notes Placeholder 2">
            <a:extLst>
              <a:ext uri="{FF2B5EF4-FFF2-40B4-BE49-F238E27FC236}">
                <a16:creationId xmlns:a16="http://schemas.microsoft.com/office/drawing/2014/main" id="{9D54C361-F323-4A93-A1F9-D8A6211DF06C}"/>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80900" name="Slide Number Placeholder 3">
            <a:extLst>
              <a:ext uri="{FF2B5EF4-FFF2-40B4-BE49-F238E27FC236}">
                <a16:creationId xmlns:a16="http://schemas.microsoft.com/office/drawing/2014/main" id="{F1DB3FBD-5B8D-4FB6-9DAF-5BC13BEE4E99}"/>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42588">
              <a:spcBef>
                <a:spcPct val="30000"/>
              </a:spcBef>
              <a:defRPr sz="1200">
                <a:solidFill>
                  <a:schemeClr val="tx1"/>
                </a:solidFill>
                <a:latin typeface="Times New Roman" panose="02020603050405020304" pitchFamily="18" charset="0"/>
              </a:defRPr>
            </a:lvl1pPr>
            <a:lvl2pPr marL="772534" indent="-296381" defTabSz="942588">
              <a:spcBef>
                <a:spcPct val="30000"/>
              </a:spcBef>
              <a:defRPr sz="1200">
                <a:solidFill>
                  <a:schemeClr val="tx1"/>
                </a:solidFill>
                <a:latin typeface="Times New Roman" panose="02020603050405020304" pitchFamily="18" charset="0"/>
              </a:defRPr>
            </a:lvl2pPr>
            <a:lvl3pPr marL="1188763" indent="-236457" defTabSz="942588">
              <a:spcBef>
                <a:spcPct val="30000"/>
              </a:spcBef>
              <a:defRPr sz="1200">
                <a:solidFill>
                  <a:schemeClr val="tx1"/>
                </a:solidFill>
                <a:latin typeface="Times New Roman" panose="02020603050405020304" pitchFamily="18" charset="0"/>
              </a:defRPr>
            </a:lvl3pPr>
            <a:lvl4pPr marL="1664915" indent="-236457" defTabSz="942588">
              <a:spcBef>
                <a:spcPct val="30000"/>
              </a:spcBef>
              <a:defRPr sz="1200">
                <a:solidFill>
                  <a:schemeClr val="tx1"/>
                </a:solidFill>
                <a:latin typeface="Times New Roman" panose="02020603050405020304" pitchFamily="18" charset="0"/>
              </a:defRPr>
            </a:lvl4pPr>
            <a:lvl5pPr marL="2141068" indent="-236457" defTabSz="942588">
              <a:spcBef>
                <a:spcPct val="30000"/>
              </a:spcBef>
              <a:defRPr sz="1200">
                <a:solidFill>
                  <a:schemeClr val="tx1"/>
                </a:solidFill>
                <a:latin typeface="Times New Roman" panose="02020603050405020304" pitchFamily="18" charset="0"/>
              </a:defRPr>
            </a:lvl5pPr>
            <a:lvl6pPr marL="2607504" indent="-236457" defTabSz="942588" eaLnBrk="0" fontAlgn="base" hangingPunct="0">
              <a:spcBef>
                <a:spcPct val="30000"/>
              </a:spcBef>
              <a:spcAft>
                <a:spcPct val="0"/>
              </a:spcAft>
              <a:defRPr sz="1200">
                <a:solidFill>
                  <a:schemeClr val="tx1"/>
                </a:solidFill>
                <a:latin typeface="Times New Roman" panose="02020603050405020304" pitchFamily="18" charset="0"/>
              </a:defRPr>
            </a:lvl6pPr>
            <a:lvl7pPr marL="3073939" indent="-236457" defTabSz="942588" eaLnBrk="0" fontAlgn="base" hangingPunct="0">
              <a:spcBef>
                <a:spcPct val="30000"/>
              </a:spcBef>
              <a:spcAft>
                <a:spcPct val="0"/>
              </a:spcAft>
              <a:defRPr sz="1200">
                <a:solidFill>
                  <a:schemeClr val="tx1"/>
                </a:solidFill>
                <a:latin typeface="Times New Roman" panose="02020603050405020304" pitchFamily="18" charset="0"/>
              </a:defRPr>
            </a:lvl7pPr>
            <a:lvl8pPr marL="3540375" indent="-236457" defTabSz="942588" eaLnBrk="0" fontAlgn="base" hangingPunct="0">
              <a:spcBef>
                <a:spcPct val="30000"/>
              </a:spcBef>
              <a:spcAft>
                <a:spcPct val="0"/>
              </a:spcAft>
              <a:defRPr sz="1200">
                <a:solidFill>
                  <a:schemeClr val="tx1"/>
                </a:solidFill>
                <a:latin typeface="Times New Roman" panose="02020603050405020304" pitchFamily="18" charset="0"/>
              </a:defRPr>
            </a:lvl8pPr>
            <a:lvl9pPr marL="4006810" indent="-236457" defTabSz="9425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2588" rtl="0" eaLnBrk="0" fontAlgn="base" latinLnBrk="0" hangingPunct="0">
              <a:lnSpc>
                <a:spcPct val="100000"/>
              </a:lnSpc>
              <a:spcBef>
                <a:spcPct val="0"/>
              </a:spcBef>
              <a:spcAft>
                <a:spcPct val="0"/>
              </a:spcAft>
              <a:buClrTx/>
              <a:buSzTx/>
              <a:buFontTx/>
              <a:buNone/>
              <a:tabLst/>
              <a:defRPr/>
            </a:pPr>
            <a:fld id="{C457D34A-78C5-41B0-AF3F-F0A92C1E554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42588" rtl="0" eaLnBrk="0" fontAlgn="base" latinLnBrk="0" hangingPunct="0">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3042384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5F43ACC4-A747-45AB-AFCF-1834573014D0}"/>
              </a:ext>
            </a:extLst>
          </p:cNvPr>
          <p:cNvSpPr>
            <a:spLocks noGrp="1" noRot="1" noChangeAspect="1" noChangeArrowheads="1" noTextEdit="1"/>
          </p:cNvSpPr>
          <p:nvPr>
            <p:ph type="sldImg"/>
          </p:nvPr>
        </p:nvSpPr>
        <p:spPr>
          <a:ln/>
        </p:spPr>
      </p:sp>
      <p:sp>
        <p:nvSpPr>
          <p:cNvPr id="54275" name="Notes Placeholder 2">
            <a:extLst>
              <a:ext uri="{FF2B5EF4-FFF2-40B4-BE49-F238E27FC236}">
                <a16:creationId xmlns:a16="http://schemas.microsoft.com/office/drawing/2014/main" id="{E1303943-2C55-45C3-9AB5-48BB663329AF}"/>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0" dirty="0"/>
          </a:p>
        </p:txBody>
      </p:sp>
      <p:sp>
        <p:nvSpPr>
          <p:cNvPr id="54276" name="Slide Number Placeholder 3">
            <a:extLst>
              <a:ext uri="{FF2B5EF4-FFF2-40B4-BE49-F238E27FC236}">
                <a16:creationId xmlns:a16="http://schemas.microsoft.com/office/drawing/2014/main" id="{6A53C94D-86BC-429C-95EB-1F27E07E3D60}"/>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4774">
              <a:spcBef>
                <a:spcPct val="30000"/>
              </a:spcBef>
              <a:defRPr sz="1200">
                <a:solidFill>
                  <a:schemeClr val="tx1"/>
                </a:solidFill>
                <a:latin typeface="Times New Roman" panose="02020603050405020304" pitchFamily="18" charset="0"/>
              </a:defRPr>
            </a:lvl1pPr>
            <a:lvl2pPr marL="757958" indent="-291522" defTabSz="924774">
              <a:spcBef>
                <a:spcPct val="30000"/>
              </a:spcBef>
              <a:defRPr sz="1200">
                <a:solidFill>
                  <a:schemeClr val="tx1"/>
                </a:solidFill>
                <a:latin typeface="Times New Roman" panose="02020603050405020304" pitchFamily="18" charset="0"/>
              </a:defRPr>
            </a:lvl2pPr>
            <a:lvl3pPr marL="1166089" indent="-233218" defTabSz="924774">
              <a:spcBef>
                <a:spcPct val="30000"/>
              </a:spcBef>
              <a:defRPr sz="1200">
                <a:solidFill>
                  <a:schemeClr val="tx1"/>
                </a:solidFill>
                <a:latin typeface="Times New Roman" panose="02020603050405020304" pitchFamily="18" charset="0"/>
              </a:defRPr>
            </a:lvl3pPr>
            <a:lvl4pPr marL="1632524" indent="-233218" defTabSz="924774">
              <a:spcBef>
                <a:spcPct val="30000"/>
              </a:spcBef>
              <a:defRPr sz="1200">
                <a:solidFill>
                  <a:schemeClr val="tx1"/>
                </a:solidFill>
                <a:latin typeface="Times New Roman" panose="02020603050405020304" pitchFamily="18" charset="0"/>
              </a:defRPr>
            </a:lvl4pPr>
            <a:lvl5pPr marL="2098959" indent="-233218" defTabSz="924774">
              <a:spcBef>
                <a:spcPct val="30000"/>
              </a:spcBef>
              <a:defRPr sz="1200">
                <a:solidFill>
                  <a:schemeClr val="tx1"/>
                </a:solidFill>
                <a:latin typeface="Times New Roman" panose="02020603050405020304" pitchFamily="18" charset="0"/>
              </a:defRPr>
            </a:lvl5pPr>
            <a:lvl6pPr marL="2565395" indent="-233218" defTabSz="924774" eaLnBrk="0" fontAlgn="base" hangingPunct="0">
              <a:spcBef>
                <a:spcPct val="30000"/>
              </a:spcBef>
              <a:spcAft>
                <a:spcPct val="0"/>
              </a:spcAft>
              <a:defRPr sz="1200">
                <a:solidFill>
                  <a:schemeClr val="tx1"/>
                </a:solidFill>
                <a:latin typeface="Times New Roman" panose="02020603050405020304" pitchFamily="18" charset="0"/>
              </a:defRPr>
            </a:lvl6pPr>
            <a:lvl7pPr marL="3031830" indent="-233218" defTabSz="924774" eaLnBrk="0" fontAlgn="base" hangingPunct="0">
              <a:spcBef>
                <a:spcPct val="30000"/>
              </a:spcBef>
              <a:spcAft>
                <a:spcPct val="0"/>
              </a:spcAft>
              <a:defRPr sz="1200">
                <a:solidFill>
                  <a:schemeClr val="tx1"/>
                </a:solidFill>
                <a:latin typeface="Times New Roman" panose="02020603050405020304" pitchFamily="18" charset="0"/>
              </a:defRPr>
            </a:lvl7pPr>
            <a:lvl8pPr marL="3498266" indent="-233218" defTabSz="924774" eaLnBrk="0" fontAlgn="base" hangingPunct="0">
              <a:spcBef>
                <a:spcPct val="30000"/>
              </a:spcBef>
              <a:spcAft>
                <a:spcPct val="0"/>
              </a:spcAft>
              <a:defRPr sz="1200">
                <a:solidFill>
                  <a:schemeClr val="tx1"/>
                </a:solidFill>
                <a:latin typeface="Times New Roman" panose="02020603050405020304" pitchFamily="18" charset="0"/>
              </a:defRPr>
            </a:lvl8pPr>
            <a:lvl9pPr marL="3964701" indent="-233218" defTabSz="924774"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4774" rtl="0" eaLnBrk="0" fontAlgn="base" latinLnBrk="0" hangingPunct="0">
              <a:lnSpc>
                <a:spcPct val="100000"/>
              </a:lnSpc>
              <a:spcBef>
                <a:spcPct val="0"/>
              </a:spcBef>
              <a:spcAft>
                <a:spcPct val="0"/>
              </a:spcAft>
              <a:buClrTx/>
              <a:buSzTx/>
              <a:buFontTx/>
              <a:buNone/>
              <a:tabLst/>
              <a:defRPr/>
            </a:pPr>
            <a:fld id="{20691FC4-5E89-4325-BB42-2B53C89C75E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4774" rtl="0" eaLnBrk="0" fontAlgn="base" latinLnBrk="0" hangingPunct="0">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1E4B06EA-0F32-4399-B875-1E2AF46920A0}"/>
              </a:ext>
            </a:extLst>
          </p:cNvPr>
          <p:cNvSpPr>
            <a:spLocks noGrp="1" noRot="1" noChangeAspect="1" noChangeArrowheads="1" noTextEdit="1"/>
          </p:cNvSpPr>
          <p:nvPr>
            <p:ph type="sldImg"/>
          </p:nvPr>
        </p:nvSpPr>
        <p:spPr>
          <a:ln/>
        </p:spPr>
      </p:sp>
      <p:sp>
        <p:nvSpPr>
          <p:cNvPr id="56323" name="Notes Placeholder 2">
            <a:extLst>
              <a:ext uri="{FF2B5EF4-FFF2-40B4-BE49-F238E27FC236}">
                <a16:creationId xmlns:a16="http://schemas.microsoft.com/office/drawing/2014/main" id="{829D6C7C-A858-4311-B78E-12A92EEECB10}"/>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0" dirty="0"/>
          </a:p>
        </p:txBody>
      </p:sp>
      <p:sp>
        <p:nvSpPr>
          <p:cNvPr id="56324" name="Slide Number Placeholder 3">
            <a:extLst>
              <a:ext uri="{FF2B5EF4-FFF2-40B4-BE49-F238E27FC236}">
                <a16:creationId xmlns:a16="http://schemas.microsoft.com/office/drawing/2014/main" id="{4AEB81ED-75E8-4035-82E0-DCF5D365EC2A}"/>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4774">
              <a:spcBef>
                <a:spcPct val="30000"/>
              </a:spcBef>
              <a:defRPr sz="1200">
                <a:solidFill>
                  <a:schemeClr val="tx1"/>
                </a:solidFill>
                <a:latin typeface="Times New Roman" panose="02020603050405020304" pitchFamily="18" charset="0"/>
              </a:defRPr>
            </a:lvl1pPr>
            <a:lvl2pPr marL="757958" indent="-291522" defTabSz="924774">
              <a:spcBef>
                <a:spcPct val="30000"/>
              </a:spcBef>
              <a:defRPr sz="1200">
                <a:solidFill>
                  <a:schemeClr val="tx1"/>
                </a:solidFill>
                <a:latin typeface="Times New Roman" panose="02020603050405020304" pitchFamily="18" charset="0"/>
              </a:defRPr>
            </a:lvl2pPr>
            <a:lvl3pPr marL="1166089" indent="-233218" defTabSz="924774">
              <a:spcBef>
                <a:spcPct val="30000"/>
              </a:spcBef>
              <a:defRPr sz="1200">
                <a:solidFill>
                  <a:schemeClr val="tx1"/>
                </a:solidFill>
                <a:latin typeface="Times New Roman" panose="02020603050405020304" pitchFamily="18" charset="0"/>
              </a:defRPr>
            </a:lvl3pPr>
            <a:lvl4pPr marL="1632524" indent="-233218" defTabSz="924774">
              <a:spcBef>
                <a:spcPct val="30000"/>
              </a:spcBef>
              <a:defRPr sz="1200">
                <a:solidFill>
                  <a:schemeClr val="tx1"/>
                </a:solidFill>
                <a:latin typeface="Times New Roman" panose="02020603050405020304" pitchFamily="18" charset="0"/>
              </a:defRPr>
            </a:lvl4pPr>
            <a:lvl5pPr marL="2098959" indent="-233218" defTabSz="924774">
              <a:spcBef>
                <a:spcPct val="30000"/>
              </a:spcBef>
              <a:defRPr sz="1200">
                <a:solidFill>
                  <a:schemeClr val="tx1"/>
                </a:solidFill>
                <a:latin typeface="Times New Roman" panose="02020603050405020304" pitchFamily="18" charset="0"/>
              </a:defRPr>
            </a:lvl5pPr>
            <a:lvl6pPr marL="2565395" indent="-233218" defTabSz="924774" eaLnBrk="0" fontAlgn="base" hangingPunct="0">
              <a:spcBef>
                <a:spcPct val="30000"/>
              </a:spcBef>
              <a:spcAft>
                <a:spcPct val="0"/>
              </a:spcAft>
              <a:defRPr sz="1200">
                <a:solidFill>
                  <a:schemeClr val="tx1"/>
                </a:solidFill>
                <a:latin typeface="Times New Roman" panose="02020603050405020304" pitchFamily="18" charset="0"/>
              </a:defRPr>
            </a:lvl6pPr>
            <a:lvl7pPr marL="3031830" indent="-233218" defTabSz="924774" eaLnBrk="0" fontAlgn="base" hangingPunct="0">
              <a:spcBef>
                <a:spcPct val="30000"/>
              </a:spcBef>
              <a:spcAft>
                <a:spcPct val="0"/>
              </a:spcAft>
              <a:defRPr sz="1200">
                <a:solidFill>
                  <a:schemeClr val="tx1"/>
                </a:solidFill>
                <a:latin typeface="Times New Roman" panose="02020603050405020304" pitchFamily="18" charset="0"/>
              </a:defRPr>
            </a:lvl7pPr>
            <a:lvl8pPr marL="3498266" indent="-233218" defTabSz="924774" eaLnBrk="0" fontAlgn="base" hangingPunct="0">
              <a:spcBef>
                <a:spcPct val="30000"/>
              </a:spcBef>
              <a:spcAft>
                <a:spcPct val="0"/>
              </a:spcAft>
              <a:defRPr sz="1200">
                <a:solidFill>
                  <a:schemeClr val="tx1"/>
                </a:solidFill>
                <a:latin typeface="Times New Roman" panose="02020603050405020304" pitchFamily="18" charset="0"/>
              </a:defRPr>
            </a:lvl8pPr>
            <a:lvl9pPr marL="3964701" indent="-233218" defTabSz="924774"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4774" rtl="0" eaLnBrk="0" fontAlgn="base" latinLnBrk="0" hangingPunct="0">
              <a:lnSpc>
                <a:spcPct val="100000"/>
              </a:lnSpc>
              <a:spcBef>
                <a:spcPct val="0"/>
              </a:spcBef>
              <a:spcAft>
                <a:spcPct val="0"/>
              </a:spcAft>
              <a:buClrTx/>
              <a:buSzTx/>
              <a:buFontTx/>
              <a:buNone/>
              <a:tabLst/>
              <a:defRPr/>
            </a:pPr>
            <a:fld id="{30EDAEC9-C3E6-4A9F-B1D8-0DC70B38862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4774" rtl="0" eaLnBrk="0" fontAlgn="base" latinLnBrk="0" hangingPunct="0">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AB197D68-82B0-4799-840E-BA95451CCC51}"/>
              </a:ext>
            </a:extLst>
          </p:cNvPr>
          <p:cNvSpPr>
            <a:spLocks noGrp="1" noRot="1" noChangeAspect="1" noChangeArrowheads="1" noTextEdit="1"/>
          </p:cNvSpPr>
          <p:nvPr>
            <p:ph type="sldImg"/>
          </p:nvPr>
        </p:nvSpPr>
        <p:spPr>
          <a:ln/>
        </p:spPr>
      </p:sp>
      <p:sp>
        <p:nvSpPr>
          <p:cNvPr id="80899" name="Notes Placeholder 2">
            <a:extLst>
              <a:ext uri="{FF2B5EF4-FFF2-40B4-BE49-F238E27FC236}">
                <a16:creationId xmlns:a16="http://schemas.microsoft.com/office/drawing/2014/main" id="{9D54C361-F323-4A93-A1F9-D8A6211DF06C}"/>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80900" name="Slide Number Placeholder 3">
            <a:extLst>
              <a:ext uri="{FF2B5EF4-FFF2-40B4-BE49-F238E27FC236}">
                <a16:creationId xmlns:a16="http://schemas.microsoft.com/office/drawing/2014/main" id="{F1DB3FBD-5B8D-4FB6-9DAF-5BC13BEE4E99}"/>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42588">
              <a:spcBef>
                <a:spcPct val="30000"/>
              </a:spcBef>
              <a:defRPr sz="1200">
                <a:solidFill>
                  <a:schemeClr val="tx1"/>
                </a:solidFill>
                <a:latin typeface="Times New Roman" panose="02020603050405020304" pitchFamily="18" charset="0"/>
              </a:defRPr>
            </a:lvl1pPr>
            <a:lvl2pPr marL="772534" indent="-296381" defTabSz="942588">
              <a:spcBef>
                <a:spcPct val="30000"/>
              </a:spcBef>
              <a:defRPr sz="1200">
                <a:solidFill>
                  <a:schemeClr val="tx1"/>
                </a:solidFill>
                <a:latin typeface="Times New Roman" panose="02020603050405020304" pitchFamily="18" charset="0"/>
              </a:defRPr>
            </a:lvl2pPr>
            <a:lvl3pPr marL="1188763" indent="-236457" defTabSz="942588">
              <a:spcBef>
                <a:spcPct val="30000"/>
              </a:spcBef>
              <a:defRPr sz="1200">
                <a:solidFill>
                  <a:schemeClr val="tx1"/>
                </a:solidFill>
                <a:latin typeface="Times New Roman" panose="02020603050405020304" pitchFamily="18" charset="0"/>
              </a:defRPr>
            </a:lvl3pPr>
            <a:lvl4pPr marL="1664915" indent="-236457" defTabSz="942588">
              <a:spcBef>
                <a:spcPct val="30000"/>
              </a:spcBef>
              <a:defRPr sz="1200">
                <a:solidFill>
                  <a:schemeClr val="tx1"/>
                </a:solidFill>
                <a:latin typeface="Times New Roman" panose="02020603050405020304" pitchFamily="18" charset="0"/>
              </a:defRPr>
            </a:lvl4pPr>
            <a:lvl5pPr marL="2141068" indent="-236457" defTabSz="942588">
              <a:spcBef>
                <a:spcPct val="30000"/>
              </a:spcBef>
              <a:defRPr sz="1200">
                <a:solidFill>
                  <a:schemeClr val="tx1"/>
                </a:solidFill>
                <a:latin typeface="Times New Roman" panose="02020603050405020304" pitchFamily="18" charset="0"/>
              </a:defRPr>
            </a:lvl5pPr>
            <a:lvl6pPr marL="2607504" indent="-236457" defTabSz="942588" eaLnBrk="0" fontAlgn="base" hangingPunct="0">
              <a:spcBef>
                <a:spcPct val="30000"/>
              </a:spcBef>
              <a:spcAft>
                <a:spcPct val="0"/>
              </a:spcAft>
              <a:defRPr sz="1200">
                <a:solidFill>
                  <a:schemeClr val="tx1"/>
                </a:solidFill>
                <a:latin typeface="Times New Roman" panose="02020603050405020304" pitchFamily="18" charset="0"/>
              </a:defRPr>
            </a:lvl6pPr>
            <a:lvl7pPr marL="3073939" indent="-236457" defTabSz="942588" eaLnBrk="0" fontAlgn="base" hangingPunct="0">
              <a:spcBef>
                <a:spcPct val="30000"/>
              </a:spcBef>
              <a:spcAft>
                <a:spcPct val="0"/>
              </a:spcAft>
              <a:defRPr sz="1200">
                <a:solidFill>
                  <a:schemeClr val="tx1"/>
                </a:solidFill>
                <a:latin typeface="Times New Roman" panose="02020603050405020304" pitchFamily="18" charset="0"/>
              </a:defRPr>
            </a:lvl7pPr>
            <a:lvl8pPr marL="3540375" indent="-236457" defTabSz="942588" eaLnBrk="0" fontAlgn="base" hangingPunct="0">
              <a:spcBef>
                <a:spcPct val="30000"/>
              </a:spcBef>
              <a:spcAft>
                <a:spcPct val="0"/>
              </a:spcAft>
              <a:defRPr sz="1200">
                <a:solidFill>
                  <a:schemeClr val="tx1"/>
                </a:solidFill>
                <a:latin typeface="Times New Roman" panose="02020603050405020304" pitchFamily="18" charset="0"/>
              </a:defRPr>
            </a:lvl8pPr>
            <a:lvl9pPr marL="4006810" indent="-236457" defTabSz="9425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2588" rtl="0" eaLnBrk="0" fontAlgn="base" latinLnBrk="0" hangingPunct="0">
              <a:lnSpc>
                <a:spcPct val="100000"/>
              </a:lnSpc>
              <a:spcBef>
                <a:spcPct val="0"/>
              </a:spcBef>
              <a:spcAft>
                <a:spcPct val="0"/>
              </a:spcAft>
              <a:buClrTx/>
              <a:buSzTx/>
              <a:buFontTx/>
              <a:buNone/>
              <a:tabLst/>
              <a:defRPr/>
            </a:pPr>
            <a:fld id="{C457D34A-78C5-41B0-AF3F-F0A92C1E554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42588" rtl="0" eaLnBrk="0" fontAlgn="base" latinLnBrk="0" hangingPunct="0">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2206107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9AC136C4-EBE1-4283-B239-EA7CC2B12820}"/>
              </a:ext>
            </a:extLst>
          </p:cNvPr>
          <p:cNvSpPr>
            <a:spLocks noGrp="1" noRot="1" noChangeAspect="1" noChangeArrowheads="1" noTextEdit="1"/>
          </p:cNvSpPr>
          <p:nvPr>
            <p:ph type="sldImg"/>
          </p:nvPr>
        </p:nvSpPr>
        <p:spPr>
          <a:ln/>
        </p:spPr>
      </p:sp>
      <p:sp>
        <p:nvSpPr>
          <p:cNvPr id="68611" name="Notes Placeholder 2">
            <a:extLst>
              <a:ext uri="{FF2B5EF4-FFF2-40B4-BE49-F238E27FC236}">
                <a16:creationId xmlns:a16="http://schemas.microsoft.com/office/drawing/2014/main" id="{FFFCA951-51FD-478A-9DC9-4D57E2A752E7}"/>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0" dirty="0"/>
          </a:p>
        </p:txBody>
      </p:sp>
      <p:sp>
        <p:nvSpPr>
          <p:cNvPr id="68612" name="Slide Number Placeholder 3">
            <a:extLst>
              <a:ext uri="{FF2B5EF4-FFF2-40B4-BE49-F238E27FC236}">
                <a16:creationId xmlns:a16="http://schemas.microsoft.com/office/drawing/2014/main" id="{084E851A-5D6F-4D4A-9E0F-219EDB85F088}"/>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4774">
              <a:spcBef>
                <a:spcPct val="30000"/>
              </a:spcBef>
              <a:defRPr sz="1200">
                <a:solidFill>
                  <a:schemeClr val="tx1"/>
                </a:solidFill>
                <a:latin typeface="Times New Roman" panose="02020603050405020304" pitchFamily="18" charset="0"/>
              </a:defRPr>
            </a:lvl1pPr>
            <a:lvl2pPr marL="757958" indent="-291522" defTabSz="924774">
              <a:spcBef>
                <a:spcPct val="30000"/>
              </a:spcBef>
              <a:defRPr sz="1200">
                <a:solidFill>
                  <a:schemeClr val="tx1"/>
                </a:solidFill>
                <a:latin typeface="Times New Roman" panose="02020603050405020304" pitchFamily="18" charset="0"/>
              </a:defRPr>
            </a:lvl2pPr>
            <a:lvl3pPr marL="1166089" indent="-233218" defTabSz="924774">
              <a:spcBef>
                <a:spcPct val="30000"/>
              </a:spcBef>
              <a:defRPr sz="1200">
                <a:solidFill>
                  <a:schemeClr val="tx1"/>
                </a:solidFill>
                <a:latin typeface="Times New Roman" panose="02020603050405020304" pitchFamily="18" charset="0"/>
              </a:defRPr>
            </a:lvl3pPr>
            <a:lvl4pPr marL="1632524" indent="-233218" defTabSz="924774">
              <a:spcBef>
                <a:spcPct val="30000"/>
              </a:spcBef>
              <a:defRPr sz="1200">
                <a:solidFill>
                  <a:schemeClr val="tx1"/>
                </a:solidFill>
                <a:latin typeface="Times New Roman" panose="02020603050405020304" pitchFamily="18" charset="0"/>
              </a:defRPr>
            </a:lvl4pPr>
            <a:lvl5pPr marL="2098959" indent="-233218" defTabSz="924774">
              <a:spcBef>
                <a:spcPct val="30000"/>
              </a:spcBef>
              <a:defRPr sz="1200">
                <a:solidFill>
                  <a:schemeClr val="tx1"/>
                </a:solidFill>
                <a:latin typeface="Times New Roman" panose="02020603050405020304" pitchFamily="18" charset="0"/>
              </a:defRPr>
            </a:lvl5pPr>
            <a:lvl6pPr marL="2565395" indent="-233218" defTabSz="924774" eaLnBrk="0" fontAlgn="base" hangingPunct="0">
              <a:spcBef>
                <a:spcPct val="30000"/>
              </a:spcBef>
              <a:spcAft>
                <a:spcPct val="0"/>
              </a:spcAft>
              <a:defRPr sz="1200">
                <a:solidFill>
                  <a:schemeClr val="tx1"/>
                </a:solidFill>
                <a:latin typeface="Times New Roman" panose="02020603050405020304" pitchFamily="18" charset="0"/>
              </a:defRPr>
            </a:lvl6pPr>
            <a:lvl7pPr marL="3031830" indent="-233218" defTabSz="924774" eaLnBrk="0" fontAlgn="base" hangingPunct="0">
              <a:spcBef>
                <a:spcPct val="30000"/>
              </a:spcBef>
              <a:spcAft>
                <a:spcPct val="0"/>
              </a:spcAft>
              <a:defRPr sz="1200">
                <a:solidFill>
                  <a:schemeClr val="tx1"/>
                </a:solidFill>
                <a:latin typeface="Times New Roman" panose="02020603050405020304" pitchFamily="18" charset="0"/>
              </a:defRPr>
            </a:lvl7pPr>
            <a:lvl8pPr marL="3498266" indent="-233218" defTabSz="924774" eaLnBrk="0" fontAlgn="base" hangingPunct="0">
              <a:spcBef>
                <a:spcPct val="30000"/>
              </a:spcBef>
              <a:spcAft>
                <a:spcPct val="0"/>
              </a:spcAft>
              <a:defRPr sz="1200">
                <a:solidFill>
                  <a:schemeClr val="tx1"/>
                </a:solidFill>
                <a:latin typeface="Times New Roman" panose="02020603050405020304" pitchFamily="18" charset="0"/>
              </a:defRPr>
            </a:lvl8pPr>
            <a:lvl9pPr marL="3964701" indent="-233218" defTabSz="924774"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4774" rtl="0" eaLnBrk="0" fontAlgn="base" latinLnBrk="0" hangingPunct="0">
              <a:lnSpc>
                <a:spcPct val="100000"/>
              </a:lnSpc>
              <a:spcBef>
                <a:spcPct val="0"/>
              </a:spcBef>
              <a:spcAft>
                <a:spcPct val="0"/>
              </a:spcAft>
              <a:buClrTx/>
              <a:buSzTx/>
              <a:buFontTx/>
              <a:buNone/>
              <a:tabLst/>
              <a:defRPr/>
            </a:pPr>
            <a:fld id="{C56C3EDF-0D90-4965-A92F-F8AD0044E4D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4774" rtl="0" eaLnBrk="0" fontAlgn="base" latinLnBrk="0" hangingPunct="0">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2752309B-5094-4007-B913-29E175911E66}"/>
              </a:ext>
            </a:extLst>
          </p:cNvPr>
          <p:cNvSpPr>
            <a:spLocks noGrp="1" noRot="1" noChangeAspect="1" noChangeArrowheads="1" noTextEdit="1"/>
          </p:cNvSpPr>
          <p:nvPr>
            <p:ph type="sldImg"/>
          </p:nvPr>
        </p:nvSpPr>
        <p:spPr>
          <a:ln/>
        </p:spPr>
      </p:sp>
      <p:sp>
        <p:nvSpPr>
          <p:cNvPr id="76803" name="Notes Placeholder 2">
            <a:extLst>
              <a:ext uri="{FF2B5EF4-FFF2-40B4-BE49-F238E27FC236}">
                <a16:creationId xmlns:a16="http://schemas.microsoft.com/office/drawing/2014/main" id="{704E9577-9F2A-42BE-AFCD-A9B362CD307F}"/>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76804" name="Slide Number Placeholder 3">
            <a:extLst>
              <a:ext uri="{FF2B5EF4-FFF2-40B4-BE49-F238E27FC236}">
                <a16:creationId xmlns:a16="http://schemas.microsoft.com/office/drawing/2014/main" id="{869D543F-90CD-406F-AE33-1A77180EF64C}"/>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4774">
              <a:spcBef>
                <a:spcPct val="30000"/>
              </a:spcBef>
              <a:defRPr sz="1200">
                <a:solidFill>
                  <a:schemeClr val="tx1"/>
                </a:solidFill>
                <a:latin typeface="Times New Roman" panose="02020603050405020304" pitchFamily="18" charset="0"/>
              </a:defRPr>
            </a:lvl1pPr>
            <a:lvl2pPr marL="757958" indent="-291522" defTabSz="924774">
              <a:spcBef>
                <a:spcPct val="30000"/>
              </a:spcBef>
              <a:defRPr sz="1200">
                <a:solidFill>
                  <a:schemeClr val="tx1"/>
                </a:solidFill>
                <a:latin typeface="Times New Roman" panose="02020603050405020304" pitchFamily="18" charset="0"/>
              </a:defRPr>
            </a:lvl2pPr>
            <a:lvl3pPr marL="1166089" indent="-233218" defTabSz="924774">
              <a:spcBef>
                <a:spcPct val="30000"/>
              </a:spcBef>
              <a:defRPr sz="1200">
                <a:solidFill>
                  <a:schemeClr val="tx1"/>
                </a:solidFill>
                <a:latin typeface="Times New Roman" panose="02020603050405020304" pitchFamily="18" charset="0"/>
              </a:defRPr>
            </a:lvl3pPr>
            <a:lvl4pPr marL="1632524" indent="-233218" defTabSz="924774">
              <a:spcBef>
                <a:spcPct val="30000"/>
              </a:spcBef>
              <a:defRPr sz="1200">
                <a:solidFill>
                  <a:schemeClr val="tx1"/>
                </a:solidFill>
                <a:latin typeface="Times New Roman" panose="02020603050405020304" pitchFamily="18" charset="0"/>
              </a:defRPr>
            </a:lvl4pPr>
            <a:lvl5pPr marL="2098959" indent="-233218" defTabSz="924774">
              <a:spcBef>
                <a:spcPct val="30000"/>
              </a:spcBef>
              <a:defRPr sz="1200">
                <a:solidFill>
                  <a:schemeClr val="tx1"/>
                </a:solidFill>
                <a:latin typeface="Times New Roman" panose="02020603050405020304" pitchFamily="18" charset="0"/>
              </a:defRPr>
            </a:lvl5pPr>
            <a:lvl6pPr marL="2565395" indent="-233218" defTabSz="924774" eaLnBrk="0" fontAlgn="base" hangingPunct="0">
              <a:spcBef>
                <a:spcPct val="30000"/>
              </a:spcBef>
              <a:spcAft>
                <a:spcPct val="0"/>
              </a:spcAft>
              <a:defRPr sz="1200">
                <a:solidFill>
                  <a:schemeClr val="tx1"/>
                </a:solidFill>
                <a:latin typeface="Times New Roman" panose="02020603050405020304" pitchFamily="18" charset="0"/>
              </a:defRPr>
            </a:lvl6pPr>
            <a:lvl7pPr marL="3031830" indent="-233218" defTabSz="924774" eaLnBrk="0" fontAlgn="base" hangingPunct="0">
              <a:spcBef>
                <a:spcPct val="30000"/>
              </a:spcBef>
              <a:spcAft>
                <a:spcPct val="0"/>
              </a:spcAft>
              <a:defRPr sz="1200">
                <a:solidFill>
                  <a:schemeClr val="tx1"/>
                </a:solidFill>
                <a:latin typeface="Times New Roman" panose="02020603050405020304" pitchFamily="18" charset="0"/>
              </a:defRPr>
            </a:lvl7pPr>
            <a:lvl8pPr marL="3498266" indent="-233218" defTabSz="924774" eaLnBrk="0" fontAlgn="base" hangingPunct="0">
              <a:spcBef>
                <a:spcPct val="30000"/>
              </a:spcBef>
              <a:spcAft>
                <a:spcPct val="0"/>
              </a:spcAft>
              <a:defRPr sz="1200">
                <a:solidFill>
                  <a:schemeClr val="tx1"/>
                </a:solidFill>
                <a:latin typeface="Times New Roman" panose="02020603050405020304" pitchFamily="18" charset="0"/>
              </a:defRPr>
            </a:lvl8pPr>
            <a:lvl9pPr marL="3964701" indent="-233218" defTabSz="924774"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4774" rtl="0" eaLnBrk="0" fontAlgn="base" latinLnBrk="0" hangingPunct="0">
              <a:lnSpc>
                <a:spcPct val="100000"/>
              </a:lnSpc>
              <a:spcBef>
                <a:spcPct val="0"/>
              </a:spcBef>
              <a:spcAft>
                <a:spcPct val="0"/>
              </a:spcAft>
              <a:buClrTx/>
              <a:buSzTx/>
              <a:buFontTx/>
              <a:buNone/>
              <a:tabLst/>
              <a:defRPr/>
            </a:pPr>
            <a:fld id="{0D33498D-ABAC-475F-A32E-8B4663B4A72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4774" rtl="0" eaLnBrk="0" fontAlgn="base" latinLnBrk="0" hangingPunct="0">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5345575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98EB6A37-E4D5-45D8-B1B6-ADDD82C7051F}"/>
              </a:ext>
            </a:extLst>
          </p:cNvPr>
          <p:cNvSpPr>
            <a:spLocks noGrp="1" noRot="1" noChangeAspect="1" noChangeArrowheads="1" noTextEdit="1"/>
          </p:cNvSpPr>
          <p:nvPr>
            <p:ph type="sldImg"/>
          </p:nvPr>
        </p:nvSpPr>
        <p:spPr>
          <a:ln/>
        </p:spPr>
      </p:sp>
      <p:sp>
        <p:nvSpPr>
          <p:cNvPr id="74755" name="Notes Placeholder 2">
            <a:extLst>
              <a:ext uri="{FF2B5EF4-FFF2-40B4-BE49-F238E27FC236}">
                <a16:creationId xmlns:a16="http://schemas.microsoft.com/office/drawing/2014/main" id="{36E5C869-F512-4D73-AD7F-BABC2001A674}"/>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0" dirty="0"/>
          </a:p>
        </p:txBody>
      </p:sp>
      <p:sp>
        <p:nvSpPr>
          <p:cNvPr id="74756" name="Slide Number Placeholder 3">
            <a:extLst>
              <a:ext uri="{FF2B5EF4-FFF2-40B4-BE49-F238E27FC236}">
                <a16:creationId xmlns:a16="http://schemas.microsoft.com/office/drawing/2014/main" id="{218AA522-C748-4D69-A8C0-640591085983}"/>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4774">
              <a:spcBef>
                <a:spcPct val="30000"/>
              </a:spcBef>
              <a:defRPr sz="1200">
                <a:solidFill>
                  <a:schemeClr val="tx1"/>
                </a:solidFill>
                <a:latin typeface="Times New Roman" panose="02020603050405020304" pitchFamily="18" charset="0"/>
              </a:defRPr>
            </a:lvl1pPr>
            <a:lvl2pPr marL="757958" indent="-291522" defTabSz="924774">
              <a:spcBef>
                <a:spcPct val="30000"/>
              </a:spcBef>
              <a:defRPr sz="1200">
                <a:solidFill>
                  <a:schemeClr val="tx1"/>
                </a:solidFill>
                <a:latin typeface="Times New Roman" panose="02020603050405020304" pitchFamily="18" charset="0"/>
              </a:defRPr>
            </a:lvl2pPr>
            <a:lvl3pPr marL="1166089" indent="-233218" defTabSz="924774">
              <a:spcBef>
                <a:spcPct val="30000"/>
              </a:spcBef>
              <a:defRPr sz="1200">
                <a:solidFill>
                  <a:schemeClr val="tx1"/>
                </a:solidFill>
                <a:latin typeface="Times New Roman" panose="02020603050405020304" pitchFamily="18" charset="0"/>
              </a:defRPr>
            </a:lvl3pPr>
            <a:lvl4pPr marL="1632524" indent="-233218" defTabSz="924774">
              <a:spcBef>
                <a:spcPct val="30000"/>
              </a:spcBef>
              <a:defRPr sz="1200">
                <a:solidFill>
                  <a:schemeClr val="tx1"/>
                </a:solidFill>
                <a:latin typeface="Times New Roman" panose="02020603050405020304" pitchFamily="18" charset="0"/>
              </a:defRPr>
            </a:lvl4pPr>
            <a:lvl5pPr marL="2098959" indent="-233218" defTabSz="924774">
              <a:spcBef>
                <a:spcPct val="30000"/>
              </a:spcBef>
              <a:defRPr sz="1200">
                <a:solidFill>
                  <a:schemeClr val="tx1"/>
                </a:solidFill>
                <a:latin typeface="Times New Roman" panose="02020603050405020304" pitchFamily="18" charset="0"/>
              </a:defRPr>
            </a:lvl5pPr>
            <a:lvl6pPr marL="2565395" indent="-233218" defTabSz="924774" eaLnBrk="0" fontAlgn="base" hangingPunct="0">
              <a:spcBef>
                <a:spcPct val="30000"/>
              </a:spcBef>
              <a:spcAft>
                <a:spcPct val="0"/>
              </a:spcAft>
              <a:defRPr sz="1200">
                <a:solidFill>
                  <a:schemeClr val="tx1"/>
                </a:solidFill>
                <a:latin typeface="Times New Roman" panose="02020603050405020304" pitchFamily="18" charset="0"/>
              </a:defRPr>
            </a:lvl6pPr>
            <a:lvl7pPr marL="3031830" indent="-233218" defTabSz="924774" eaLnBrk="0" fontAlgn="base" hangingPunct="0">
              <a:spcBef>
                <a:spcPct val="30000"/>
              </a:spcBef>
              <a:spcAft>
                <a:spcPct val="0"/>
              </a:spcAft>
              <a:defRPr sz="1200">
                <a:solidFill>
                  <a:schemeClr val="tx1"/>
                </a:solidFill>
                <a:latin typeface="Times New Roman" panose="02020603050405020304" pitchFamily="18" charset="0"/>
              </a:defRPr>
            </a:lvl7pPr>
            <a:lvl8pPr marL="3498266" indent="-233218" defTabSz="924774" eaLnBrk="0" fontAlgn="base" hangingPunct="0">
              <a:spcBef>
                <a:spcPct val="30000"/>
              </a:spcBef>
              <a:spcAft>
                <a:spcPct val="0"/>
              </a:spcAft>
              <a:defRPr sz="1200">
                <a:solidFill>
                  <a:schemeClr val="tx1"/>
                </a:solidFill>
                <a:latin typeface="Times New Roman" panose="02020603050405020304" pitchFamily="18" charset="0"/>
              </a:defRPr>
            </a:lvl8pPr>
            <a:lvl9pPr marL="3964701" indent="-233218" defTabSz="924774"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4774" rtl="0" eaLnBrk="0" fontAlgn="base" latinLnBrk="0" hangingPunct="0">
              <a:lnSpc>
                <a:spcPct val="100000"/>
              </a:lnSpc>
              <a:spcBef>
                <a:spcPct val="0"/>
              </a:spcBef>
              <a:spcAft>
                <a:spcPct val="0"/>
              </a:spcAft>
              <a:buClrTx/>
              <a:buSzTx/>
              <a:buFontTx/>
              <a:buNone/>
              <a:tabLst/>
              <a:defRPr/>
            </a:pPr>
            <a:fld id="{B371ED0B-24BF-4760-8509-7F0E134B3AA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4774" rtl="0" eaLnBrk="0" fontAlgn="base" latinLnBrk="0" hangingPunct="0">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2C487BD1-9D73-4569-8919-57564998DF2C}"/>
              </a:ext>
            </a:extLst>
          </p:cNvPr>
          <p:cNvSpPr>
            <a:spLocks noGrp="1" noRot="1" noChangeAspect="1" noChangeArrowheads="1" noTextEdit="1"/>
          </p:cNvSpPr>
          <p:nvPr>
            <p:ph type="sldImg"/>
          </p:nvPr>
        </p:nvSpPr>
        <p:spPr>
          <a:ln/>
        </p:spPr>
      </p:sp>
      <p:sp>
        <p:nvSpPr>
          <p:cNvPr id="70659" name="Notes Placeholder 2">
            <a:extLst>
              <a:ext uri="{FF2B5EF4-FFF2-40B4-BE49-F238E27FC236}">
                <a16:creationId xmlns:a16="http://schemas.microsoft.com/office/drawing/2014/main" id="{D88BDCE9-5FF3-4CA0-B1D3-951883DBF9F0}"/>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0" dirty="0"/>
          </a:p>
        </p:txBody>
      </p:sp>
      <p:sp>
        <p:nvSpPr>
          <p:cNvPr id="70660" name="Slide Number Placeholder 3">
            <a:extLst>
              <a:ext uri="{FF2B5EF4-FFF2-40B4-BE49-F238E27FC236}">
                <a16:creationId xmlns:a16="http://schemas.microsoft.com/office/drawing/2014/main" id="{76082242-7C4A-4752-9F91-DE090382928E}"/>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4774">
              <a:spcBef>
                <a:spcPct val="30000"/>
              </a:spcBef>
              <a:defRPr sz="1200">
                <a:solidFill>
                  <a:schemeClr val="tx1"/>
                </a:solidFill>
                <a:latin typeface="Times New Roman" panose="02020603050405020304" pitchFamily="18" charset="0"/>
              </a:defRPr>
            </a:lvl1pPr>
            <a:lvl2pPr marL="757958" indent="-291522" defTabSz="924774">
              <a:spcBef>
                <a:spcPct val="30000"/>
              </a:spcBef>
              <a:defRPr sz="1200">
                <a:solidFill>
                  <a:schemeClr val="tx1"/>
                </a:solidFill>
                <a:latin typeface="Times New Roman" panose="02020603050405020304" pitchFamily="18" charset="0"/>
              </a:defRPr>
            </a:lvl2pPr>
            <a:lvl3pPr marL="1166089" indent="-233218" defTabSz="924774">
              <a:spcBef>
                <a:spcPct val="30000"/>
              </a:spcBef>
              <a:defRPr sz="1200">
                <a:solidFill>
                  <a:schemeClr val="tx1"/>
                </a:solidFill>
                <a:latin typeface="Times New Roman" panose="02020603050405020304" pitchFamily="18" charset="0"/>
              </a:defRPr>
            </a:lvl3pPr>
            <a:lvl4pPr marL="1632524" indent="-233218" defTabSz="924774">
              <a:spcBef>
                <a:spcPct val="30000"/>
              </a:spcBef>
              <a:defRPr sz="1200">
                <a:solidFill>
                  <a:schemeClr val="tx1"/>
                </a:solidFill>
                <a:latin typeface="Times New Roman" panose="02020603050405020304" pitchFamily="18" charset="0"/>
              </a:defRPr>
            </a:lvl4pPr>
            <a:lvl5pPr marL="2098959" indent="-233218" defTabSz="924774">
              <a:spcBef>
                <a:spcPct val="30000"/>
              </a:spcBef>
              <a:defRPr sz="1200">
                <a:solidFill>
                  <a:schemeClr val="tx1"/>
                </a:solidFill>
                <a:latin typeface="Times New Roman" panose="02020603050405020304" pitchFamily="18" charset="0"/>
              </a:defRPr>
            </a:lvl5pPr>
            <a:lvl6pPr marL="2565395" indent="-233218" defTabSz="924774" eaLnBrk="0" fontAlgn="base" hangingPunct="0">
              <a:spcBef>
                <a:spcPct val="30000"/>
              </a:spcBef>
              <a:spcAft>
                <a:spcPct val="0"/>
              </a:spcAft>
              <a:defRPr sz="1200">
                <a:solidFill>
                  <a:schemeClr val="tx1"/>
                </a:solidFill>
                <a:latin typeface="Times New Roman" panose="02020603050405020304" pitchFamily="18" charset="0"/>
              </a:defRPr>
            </a:lvl6pPr>
            <a:lvl7pPr marL="3031830" indent="-233218" defTabSz="924774" eaLnBrk="0" fontAlgn="base" hangingPunct="0">
              <a:spcBef>
                <a:spcPct val="30000"/>
              </a:spcBef>
              <a:spcAft>
                <a:spcPct val="0"/>
              </a:spcAft>
              <a:defRPr sz="1200">
                <a:solidFill>
                  <a:schemeClr val="tx1"/>
                </a:solidFill>
                <a:latin typeface="Times New Roman" panose="02020603050405020304" pitchFamily="18" charset="0"/>
              </a:defRPr>
            </a:lvl7pPr>
            <a:lvl8pPr marL="3498266" indent="-233218" defTabSz="924774" eaLnBrk="0" fontAlgn="base" hangingPunct="0">
              <a:spcBef>
                <a:spcPct val="30000"/>
              </a:spcBef>
              <a:spcAft>
                <a:spcPct val="0"/>
              </a:spcAft>
              <a:defRPr sz="1200">
                <a:solidFill>
                  <a:schemeClr val="tx1"/>
                </a:solidFill>
                <a:latin typeface="Times New Roman" panose="02020603050405020304" pitchFamily="18" charset="0"/>
              </a:defRPr>
            </a:lvl8pPr>
            <a:lvl9pPr marL="3964701" indent="-233218" defTabSz="924774"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4774" rtl="0" eaLnBrk="0" fontAlgn="base" latinLnBrk="0" hangingPunct="0">
              <a:lnSpc>
                <a:spcPct val="100000"/>
              </a:lnSpc>
              <a:spcBef>
                <a:spcPct val="0"/>
              </a:spcBef>
              <a:spcAft>
                <a:spcPct val="0"/>
              </a:spcAft>
              <a:buClrTx/>
              <a:buSzTx/>
              <a:buFontTx/>
              <a:buNone/>
              <a:tabLst/>
              <a:defRPr/>
            </a:pPr>
            <a:fld id="{5F4F015E-B168-4AC1-9632-E2DD43F1A92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4774" rtl="0" eaLnBrk="0" fontAlgn="base" latinLnBrk="0" hangingPunct="0">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E8D386EF-8DE2-49C1-ABFA-6DFABA6CBE68}"/>
              </a:ext>
            </a:extLst>
          </p:cNvPr>
          <p:cNvSpPr>
            <a:spLocks noGrp="1" noRot="1" noChangeAspect="1" noChangeArrowheads="1" noTextEdit="1"/>
          </p:cNvSpPr>
          <p:nvPr>
            <p:ph type="sldImg"/>
          </p:nvPr>
        </p:nvSpPr>
        <p:spPr>
          <a:ln/>
        </p:spPr>
      </p:sp>
      <p:sp>
        <p:nvSpPr>
          <p:cNvPr id="72707" name="Notes Placeholder 2">
            <a:extLst>
              <a:ext uri="{FF2B5EF4-FFF2-40B4-BE49-F238E27FC236}">
                <a16:creationId xmlns:a16="http://schemas.microsoft.com/office/drawing/2014/main" id="{B1AF2FD2-B800-48D5-8748-1883904FA1CE}"/>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0" dirty="0"/>
          </a:p>
        </p:txBody>
      </p:sp>
      <p:sp>
        <p:nvSpPr>
          <p:cNvPr id="72708" name="Slide Number Placeholder 3">
            <a:extLst>
              <a:ext uri="{FF2B5EF4-FFF2-40B4-BE49-F238E27FC236}">
                <a16:creationId xmlns:a16="http://schemas.microsoft.com/office/drawing/2014/main" id="{71F9E965-610A-4533-AF18-2038F8F1D5D1}"/>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4774">
              <a:spcBef>
                <a:spcPct val="30000"/>
              </a:spcBef>
              <a:defRPr sz="1200">
                <a:solidFill>
                  <a:schemeClr val="tx1"/>
                </a:solidFill>
                <a:latin typeface="Times New Roman" panose="02020603050405020304" pitchFamily="18" charset="0"/>
              </a:defRPr>
            </a:lvl1pPr>
            <a:lvl2pPr marL="757958" indent="-291522" defTabSz="924774">
              <a:spcBef>
                <a:spcPct val="30000"/>
              </a:spcBef>
              <a:defRPr sz="1200">
                <a:solidFill>
                  <a:schemeClr val="tx1"/>
                </a:solidFill>
                <a:latin typeface="Times New Roman" panose="02020603050405020304" pitchFamily="18" charset="0"/>
              </a:defRPr>
            </a:lvl2pPr>
            <a:lvl3pPr marL="1166089" indent="-233218" defTabSz="924774">
              <a:spcBef>
                <a:spcPct val="30000"/>
              </a:spcBef>
              <a:defRPr sz="1200">
                <a:solidFill>
                  <a:schemeClr val="tx1"/>
                </a:solidFill>
                <a:latin typeface="Times New Roman" panose="02020603050405020304" pitchFamily="18" charset="0"/>
              </a:defRPr>
            </a:lvl3pPr>
            <a:lvl4pPr marL="1632524" indent="-233218" defTabSz="924774">
              <a:spcBef>
                <a:spcPct val="30000"/>
              </a:spcBef>
              <a:defRPr sz="1200">
                <a:solidFill>
                  <a:schemeClr val="tx1"/>
                </a:solidFill>
                <a:latin typeface="Times New Roman" panose="02020603050405020304" pitchFamily="18" charset="0"/>
              </a:defRPr>
            </a:lvl4pPr>
            <a:lvl5pPr marL="2098959" indent="-233218" defTabSz="924774">
              <a:spcBef>
                <a:spcPct val="30000"/>
              </a:spcBef>
              <a:defRPr sz="1200">
                <a:solidFill>
                  <a:schemeClr val="tx1"/>
                </a:solidFill>
                <a:latin typeface="Times New Roman" panose="02020603050405020304" pitchFamily="18" charset="0"/>
              </a:defRPr>
            </a:lvl5pPr>
            <a:lvl6pPr marL="2565395" indent="-233218" defTabSz="924774" eaLnBrk="0" fontAlgn="base" hangingPunct="0">
              <a:spcBef>
                <a:spcPct val="30000"/>
              </a:spcBef>
              <a:spcAft>
                <a:spcPct val="0"/>
              </a:spcAft>
              <a:defRPr sz="1200">
                <a:solidFill>
                  <a:schemeClr val="tx1"/>
                </a:solidFill>
                <a:latin typeface="Times New Roman" panose="02020603050405020304" pitchFamily="18" charset="0"/>
              </a:defRPr>
            </a:lvl6pPr>
            <a:lvl7pPr marL="3031830" indent="-233218" defTabSz="924774" eaLnBrk="0" fontAlgn="base" hangingPunct="0">
              <a:spcBef>
                <a:spcPct val="30000"/>
              </a:spcBef>
              <a:spcAft>
                <a:spcPct val="0"/>
              </a:spcAft>
              <a:defRPr sz="1200">
                <a:solidFill>
                  <a:schemeClr val="tx1"/>
                </a:solidFill>
                <a:latin typeface="Times New Roman" panose="02020603050405020304" pitchFamily="18" charset="0"/>
              </a:defRPr>
            </a:lvl7pPr>
            <a:lvl8pPr marL="3498266" indent="-233218" defTabSz="924774" eaLnBrk="0" fontAlgn="base" hangingPunct="0">
              <a:spcBef>
                <a:spcPct val="30000"/>
              </a:spcBef>
              <a:spcAft>
                <a:spcPct val="0"/>
              </a:spcAft>
              <a:defRPr sz="1200">
                <a:solidFill>
                  <a:schemeClr val="tx1"/>
                </a:solidFill>
                <a:latin typeface="Times New Roman" panose="02020603050405020304" pitchFamily="18" charset="0"/>
              </a:defRPr>
            </a:lvl8pPr>
            <a:lvl9pPr marL="3964701" indent="-233218" defTabSz="924774"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4774" rtl="0" eaLnBrk="0" fontAlgn="base" latinLnBrk="0" hangingPunct="0">
              <a:lnSpc>
                <a:spcPct val="100000"/>
              </a:lnSpc>
              <a:spcBef>
                <a:spcPct val="0"/>
              </a:spcBef>
              <a:spcAft>
                <a:spcPct val="0"/>
              </a:spcAft>
              <a:buClrTx/>
              <a:buSzTx/>
              <a:buFontTx/>
              <a:buNone/>
              <a:tabLst/>
              <a:defRPr/>
            </a:pPr>
            <a:fld id="{F67E7285-AC62-47EC-95E8-FF5C2864354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4774" rtl="0" eaLnBrk="0" fontAlgn="base" latinLnBrk="0" hangingPunct="0">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7B1BDBDB-4E93-4409-8078-806B053DB7A2}"/>
              </a:ext>
            </a:extLst>
          </p:cNvPr>
          <p:cNvSpPr>
            <a:spLocks noGrp="1" noRot="1" noChangeAspect="1" noChangeArrowheads="1" noTextEdit="1"/>
          </p:cNvSpPr>
          <p:nvPr>
            <p:ph type="sldImg"/>
          </p:nvPr>
        </p:nvSpPr>
        <p:spPr>
          <a:ln/>
        </p:spPr>
      </p:sp>
      <p:sp>
        <p:nvSpPr>
          <p:cNvPr id="28675" name="Notes Placeholder 2">
            <a:extLst>
              <a:ext uri="{FF2B5EF4-FFF2-40B4-BE49-F238E27FC236}">
                <a16:creationId xmlns:a16="http://schemas.microsoft.com/office/drawing/2014/main" id="{E03ECEC5-E5C2-40E1-B813-821E05138416}"/>
              </a:ext>
            </a:extLst>
          </p:cNvPr>
          <p:cNvSpPr>
            <a:spLocks noGrp="1"/>
          </p:cNvSpPr>
          <p:nvPr>
            <p:ph type="body" idx="1"/>
          </p:nvPr>
        </p:nvSpPr>
        <p:spPr>
          <a:ln w="9525"/>
        </p:spPr>
        <p:txBody>
          <a:bodyPr/>
          <a:lstStyle/>
          <a:p>
            <a:pPr>
              <a:buFont typeface="Wingdings" pitchFamily="2" charset="2"/>
              <a:buNone/>
              <a:defRPr/>
            </a:pPr>
            <a:endParaRPr lang="en-US" b="0" dirty="0"/>
          </a:p>
        </p:txBody>
      </p:sp>
      <p:sp>
        <p:nvSpPr>
          <p:cNvPr id="46084" name="Slide Number Placeholder 3">
            <a:extLst>
              <a:ext uri="{FF2B5EF4-FFF2-40B4-BE49-F238E27FC236}">
                <a16:creationId xmlns:a16="http://schemas.microsoft.com/office/drawing/2014/main" id="{1E55B543-C73A-493E-B71A-EEFD2E1F9143}"/>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4774">
              <a:spcBef>
                <a:spcPct val="30000"/>
              </a:spcBef>
              <a:defRPr sz="1200">
                <a:solidFill>
                  <a:schemeClr val="tx1"/>
                </a:solidFill>
                <a:latin typeface="Times New Roman" panose="02020603050405020304" pitchFamily="18" charset="0"/>
              </a:defRPr>
            </a:lvl1pPr>
            <a:lvl2pPr marL="757958" indent="-291522" defTabSz="924774">
              <a:spcBef>
                <a:spcPct val="30000"/>
              </a:spcBef>
              <a:defRPr sz="1200">
                <a:solidFill>
                  <a:schemeClr val="tx1"/>
                </a:solidFill>
                <a:latin typeface="Times New Roman" panose="02020603050405020304" pitchFamily="18" charset="0"/>
              </a:defRPr>
            </a:lvl2pPr>
            <a:lvl3pPr marL="1166089" indent="-233218" defTabSz="924774">
              <a:spcBef>
                <a:spcPct val="30000"/>
              </a:spcBef>
              <a:defRPr sz="1200">
                <a:solidFill>
                  <a:schemeClr val="tx1"/>
                </a:solidFill>
                <a:latin typeface="Times New Roman" panose="02020603050405020304" pitchFamily="18" charset="0"/>
              </a:defRPr>
            </a:lvl3pPr>
            <a:lvl4pPr marL="1632524" indent="-233218" defTabSz="924774">
              <a:spcBef>
                <a:spcPct val="30000"/>
              </a:spcBef>
              <a:defRPr sz="1200">
                <a:solidFill>
                  <a:schemeClr val="tx1"/>
                </a:solidFill>
                <a:latin typeface="Times New Roman" panose="02020603050405020304" pitchFamily="18" charset="0"/>
              </a:defRPr>
            </a:lvl4pPr>
            <a:lvl5pPr marL="2098959" indent="-233218" defTabSz="924774">
              <a:spcBef>
                <a:spcPct val="30000"/>
              </a:spcBef>
              <a:defRPr sz="1200">
                <a:solidFill>
                  <a:schemeClr val="tx1"/>
                </a:solidFill>
                <a:latin typeface="Times New Roman" panose="02020603050405020304" pitchFamily="18" charset="0"/>
              </a:defRPr>
            </a:lvl5pPr>
            <a:lvl6pPr marL="2565395" indent="-233218" defTabSz="924774" eaLnBrk="0" fontAlgn="base" hangingPunct="0">
              <a:spcBef>
                <a:spcPct val="30000"/>
              </a:spcBef>
              <a:spcAft>
                <a:spcPct val="0"/>
              </a:spcAft>
              <a:defRPr sz="1200">
                <a:solidFill>
                  <a:schemeClr val="tx1"/>
                </a:solidFill>
                <a:latin typeface="Times New Roman" panose="02020603050405020304" pitchFamily="18" charset="0"/>
              </a:defRPr>
            </a:lvl6pPr>
            <a:lvl7pPr marL="3031830" indent="-233218" defTabSz="924774" eaLnBrk="0" fontAlgn="base" hangingPunct="0">
              <a:spcBef>
                <a:spcPct val="30000"/>
              </a:spcBef>
              <a:spcAft>
                <a:spcPct val="0"/>
              </a:spcAft>
              <a:defRPr sz="1200">
                <a:solidFill>
                  <a:schemeClr val="tx1"/>
                </a:solidFill>
                <a:latin typeface="Times New Roman" panose="02020603050405020304" pitchFamily="18" charset="0"/>
              </a:defRPr>
            </a:lvl7pPr>
            <a:lvl8pPr marL="3498266" indent="-233218" defTabSz="924774" eaLnBrk="0" fontAlgn="base" hangingPunct="0">
              <a:spcBef>
                <a:spcPct val="30000"/>
              </a:spcBef>
              <a:spcAft>
                <a:spcPct val="0"/>
              </a:spcAft>
              <a:defRPr sz="1200">
                <a:solidFill>
                  <a:schemeClr val="tx1"/>
                </a:solidFill>
                <a:latin typeface="Times New Roman" panose="02020603050405020304" pitchFamily="18" charset="0"/>
              </a:defRPr>
            </a:lvl8pPr>
            <a:lvl9pPr marL="3964701" indent="-233218" defTabSz="924774"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4774" rtl="0" eaLnBrk="0" fontAlgn="base" latinLnBrk="0" hangingPunct="0">
              <a:lnSpc>
                <a:spcPct val="100000"/>
              </a:lnSpc>
              <a:spcBef>
                <a:spcPct val="0"/>
              </a:spcBef>
              <a:spcAft>
                <a:spcPct val="0"/>
              </a:spcAft>
              <a:buClrTx/>
              <a:buSzTx/>
              <a:buFontTx/>
              <a:buNone/>
              <a:tabLst/>
              <a:defRPr/>
            </a:pPr>
            <a:fld id="{B70C8EC6-F4CD-4067-88E1-BCE60F3FF66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4774" rtl="0" eaLnBrk="0" fontAlgn="base" latinLnBrk="0" hangingPunct="0">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8190BC5B-B310-460E-A963-204F6C26C640}"/>
              </a:ext>
            </a:extLst>
          </p:cNvPr>
          <p:cNvSpPr>
            <a:spLocks noGrp="1" noRot="1" noChangeAspect="1" noChangeArrowheads="1" noTextEdit="1"/>
          </p:cNvSpPr>
          <p:nvPr>
            <p:ph type="sldImg"/>
          </p:nvPr>
        </p:nvSpPr>
        <p:spPr>
          <a:ln/>
        </p:spPr>
      </p:sp>
      <p:sp>
        <p:nvSpPr>
          <p:cNvPr id="28675" name="Notes Placeholder 2">
            <a:extLst>
              <a:ext uri="{FF2B5EF4-FFF2-40B4-BE49-F238E27FC236}">
                <a16:creationId xmlns:a16="http://schemas.microsoft.com/office/drawing/2014/main" id="{E03ECEC5-E5C2-40E1-B813-821E05138416}"/>
              </a:ext>
            </a:extLst>
          </p:cNvPr>
          <p:cNvSpPr>
            <a:spLocks noGrp="1"/>
          </p:cNvSpPr>
          <p:nvPr>
            <p:ph type="body" idx="1"/>
          </p:nvPr>
        </p:nvSpPr>
        <p:spPr>
          <a:ln w="9525"/>
        </p:spPr>
        <p:txBody>
          <a:bodyPr/>
          <a:lstStyle/>
          <a:p>
            <a:pPr marL="621753" indent="-621753">
              <a:lnSpc>
                <a:spcPct val="80000"/>
              </a:lnSpc>
              <a:defRPr/>
            </a:pPr>
            <a:endParaRPr lang="en-US" b="0" dirty="0"/>
          </a:p>
        </p:txBody>
      </p:sp>
      <p:sp>
        <p:nvSpPr>
          <p:cNvPr id="50180" name="Slide Number Placeholder 3">
            <a:extLst>
              <a:ext uri="{FF2B5EF4-FFF2-40B4-BE49-F238E27FC236}">
                <a16:creationId xmlns:a16="http://schemas.microsoft.com/office/drawing/2014/main" id="{0C8E1636-0E94-4144-800B-3AB40EA5F280}"/>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4774">
              <a:spcBef>
                <a:spcPct val="30000"/>
              </a:spcBef>
              <a:defRPr sz="1200">
                <a:solidFill>
                  <a:schemeClr val="tx1"/>
                </a:solidFill>
                <a:latin typeface="Times New Roman" panose="02020603050405020304" pitchFamily="18" charset="0"/>
              </a:defRPr>
            </a:lvl1pPr>
            <a:lvl2pPr marL="757958" indent="-291522" defTabSz="924774">
              <a:spcBef>
                <a:spcPct val="30000"/>
              </a:spcBef>
              <a:defRPr sz="1200">
                <a:solidFill>
                  <a:schemeClr val="tx1"/>
                </a:solidFill>
                <a:latin typeface="Times New Roman" panose="02020603050405020304" pitchFamily="18" charset="0"/>
              </a:defRPr>
            </a:lvl2pPr>
            <a:lvl3pPr marL="1166089" indent="-233218" defTabSz="924774">
              <a:spcBef>
                <a:spcPct val="30000"/>
              </a:spcBef>
              <a:defRPr sz="1200">
                <a:solidFill>
                  <a:schemeClr val="tx1"/>
                </a:solidFill>
                <a:latin typeface="Times New Roman" panose="02020603050405020304" pitchFamily="18" charset="0"/>
              </a:defRPr>
            </a:lvl3pPr>
            <a:lvl4pPr marL="1632524" indent="-233218" defTabSz="924774">
              <a:spcBef>
                <a:spcPct val="30000"/>
              </a:spcBef>
              <a:defRPr sz="1200">
                <a:solidFill>
                  <a:schemeClr val="tx1"/>
                </a:solidFill>
                <a:latin typeface="Times New Roman" panose="02020603050405020304" pitchFamily="18" charset="0"/>
              </a:defRPr>
            </a:lvl4pPr>
            <a:lvl5pPr marL="2098959" indent="-233218" defTabSz="924774">
              <a:spcBef>
                <a:spcPct val="30000"/>
              </a:spcBef>
              <a:defRPr sz="1200">
                <a:solidFill>
                  <a:schemeClr val="tx1"/>
                </a:solidFill>
                <a:latin typeface="Times New Roman" panose="02020603050405020304" pitchFamily="18" charset="0"/>
              </a:defRPr>
            </a:lvl5pPr>
            <a:lvl6pPr marL="2565395" indent="-233218" defTabSz="924774" eaLnBrk="0" fontAlgn="base" hangingPunct="0">
              <a:spcBef>
                <a:spcPct val="30000"/>
              </a:spcBef>
              <a:spcAft>
                <a:spcPct val="0"/>
              </a:spcAft>
              <a:defRPr sz="1200">
                <a:solidFill>
                  <a:schemeClr val="tx1"/>
                </a:solidFill>
                <a:latin typeface="Times New Roman" panose="02020603050405020304" pitchFamily="18" charset="0"/>
              </a:defRPr>
            </a:lvl6pPr>
            <a:lvl7pPr marL="3031830" indent="-233218" defTabSz="924774" eaLnBrk="0" fontAlgn="base" hangingPunct="0">
              <a:spcBef>
                <a:spcPct val="30000"/>
              </a:spcBef>
              <a:spcAft>
                <a:spcPct val="0"/>
              </a:spcAft>
              <a:defRPr sz="1200">
                <a:solidFill>
                  <a:schemeClr val="tx1"/>
                </a:solidFill>
                <a:latin typeface="Times New Roman" panose="02020603050405020304" pitchFamily="18" charset="0"/>
              </a:defRPr>
            </a:lvl7pPr>
            <a:lvl8pPr marL="3498266" indent="-233218" defTabSz="924774" eaLnBrk="0" fontAlgn="base" hangingPunct="0">
              <a:spcBef>
                <a:spcPct val="30000"/>
              </a:spcBef>
              <a:spcAft>
                <a:spcPct val="0"/>
              </a:spcAft>
              <a:defRPr sz="1200">
                <a:solidFill>
                  <a:schemeClr val="tx1"/>
                </a:solidFill>
                <a:latin typeface="Times New Roman" panose="02020603050405020304" pitchFamily="18" charset="0"/>
              </a:defRPr>
            </a:lvl8pPr>
            <a:lvl9pPr marL="3964701" indent="-233218" defTabSz="924774"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4774" rtl="0" eaLnBrk="0" fontAlgn="base" latinLnBrk="0" hangingPunct="0">
              <a:lnSpc>
                <a:spcPct val="100000"/>
              </a:lnSpc>
              <a:spcBef>
                <a:spcPct val="0"/>
              </a:spcBef>
              <a:spcAft>
                <a:spcPct val="0"/>
              </a:spcAft>
              <a:buClrTx/>
              <a:buSzTx/>
              <a:buFontTx/>
              <a:buNone/>
              <a:tabLst/>
              <a:defRPr/>
            </a:pPr>
            <a:fld id="{13A30970-5E4E-4D43-BABD-6533C4020FC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4774" rtl="0" eaLnBrk="0" fontAlgn="base" latinLnBrk="0" hangingPunct="0">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1BDC3725-D79B-4472-AF33-8CB617DDFC56}"/>
              </a:ext>
            </a:extLst>
          </p:cNvPr>
          <p:cNvSpPr>
            <a:spLocks noGrp="1" noRot="1" noChangeAspect="1" noChangeArrowheads="1" noTextEdit="1"/>
          </p:cNvSpPr>
          <p:nvPr>
            <p:ph type="sldImg"/>
          </p:nvPr>
        </p:nvSpPr>
        <p:spPr>
          <a:ln/>
        </p:spPr>
      </p:sp>
      <p:sp>
        <p:nvSpPr>
          <p:cNvPr id="52227" name="Notes Placeholder 2">
            <a:extLst>
              <a:ext uri="{FF2B5EF4-FFF2-40B4-BE49-F238E27FC236}">
                <a16:creationId xmlns:a16="http://schemas.microsoft.com/office/drawing/2014/main" id="{F6732A2F-9866-427E-B6D1-891A7FAFEFDB}"/>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a:t>Either open or save file.</a:t>
            </a:r>
          </a:p>
        </p:txBody>
      </p:sp>
      <p:sp>
        <p:nvSpPr>
          <p:cNvPr id="52228" name="Slide Number Placeholder 3">
            <a:extLst>
              <a:ext uri="{FF2B5EF4-FFF2-40B4-BE49-F238E27FC236}">
                <a16:creationId xmlns:a16="http://schemas.microsoft.com/office/drawing/2014/main" id="{CE43046B-F4C7-4186-9090-9493C3453A2A}"/>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6393">
              <a:defRPr sz="800">
                <a:solidFill>
                  <a:srgbClr val="660066"/>
                </a:solidFill>
                <a:latin typeface="Arial" panose="020B0604020202020204" pitchFamily="34" charset="0"/>
              </a:defRPr>
            </a:lvl1pPr>
            <a:lvl2pPr marL="757958" indent="-291522" defTabSz="926393">
              <a:defRPr sz="800">
                <a:solidFill>
                  <a:srgbClr val="660066"/>
                </a:solidFill>
                <a:latin typeface="Arial" panose="020B0604020202020204" pitchFamily="34" charset="0"/>
              </a:defRPr>
            </a:lvl2pPr>
            <a:lvl3pPr marL="1166089" indent="-233218" defTabSz="926393">
              <a:defRPr sz="800">
                <a:solidFill>
                  <a:srgbClr val="660066"/>
                </a:solidFill>
                <a:latin typeface="Arial" panose="020B0604020202020204" pitchFamily="34" charset="0"/>
              </a:defRPr>
            </a:lvl3pPr>
            <a:lvl4pPr marL="1632524" indent="-233218" defTabSz="926393">
              <a:defRPr sz="800">
                <a:solidFill>
                  <a:srgbClr val="660066"/>
                </a:solidFill>
                <a:latin typeface="Arial" panose="020B0604020202020204" pitchFamily="34" charset="0"/>
              </a:defRPr>
            </a:lvl4pPr>
            <a:lvl5pPr marL="2098959" indent="-233218" defTabSz="926393">
              <a:defRPr sz="800">
                <a:solidFill>
                  <a:srgbClr val="660066"/>
                </a:solidFill>
                <a:latin typeface="Arial" panose="020B0604020202020204" pitchFamily="34" charset="0"/>
              </a:defRPr>
            </a:lvl5pPr>
            <a:lvl6pPr marL="2565395" indent="-233218" defTabSz="926393" eaLnBrk="0" fontAlgn="base" hangingPunct="0">
              <a:spcBef>
                <a:spcPct val="0"/>
              </a:spcBef>
              <a:spcAft>
                <a:spcPct val="0"/>
              </a:spcAft>
              <a:defRPr sz="800">
                <a:solidFill>
                  <a:srgbClr val="660066"/>
                </a:solidFill>
                <a:latin typeface="Arial" panose="020B0604020202020204" pitchFamily="34" charset="0"/>
              </a:defRPr>
            </a:lvl6pPr>
            <a:lvl7pPr marL="3031830" indent="-233218" defTabSz="926393" eaLnBrk="0" fontAlgn="base" hangingPunct="0">
              <a:spcBef>
                <a:spcPct val="0"/>
              </a:spcBef>
              <a:spcAft>
                <a:spcPct val="0"/>
              </a:spcAft>
              <a:defRPr sz="800">
                <a:solidFill>
                  <a:srgbClr val="660066"/>
                </a:solidFill>
                <a:latin typeface="Arial" panose="020B0604020202020204" pitchFamily="34" charset="0"/>
              </a:defRPr>
            </a:lvl7pPr>
            <a:lvl8pPr marL="3498266" indent="-233218" defTabSz="926393" eaLnBrk="0" fontAlgn="base" hangingPunct="0">
              <a:spcBef>
                <a:spcPct val="0"/>
              </a:spcBef>
              <a:spcAft>
                <a:spcPct val="0"/>
              </a:spcAft>
              <a:defRPr sz="800">
                <a:solidFill>
                  <a:srgbClr val="660066"/>
                </a:solidFill>
                <a:latin typeface="Arial" panose="020B0604020202020204" pitchFamily="34" charset="0"/>
              </a:defRPr>
            </a:lvl8pPr>
            <a:lvl9pPr marL="3964701" indent="-233218" defTabSz="926393"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26393" rtl="0" eaLnBrk="0" fontAlgn="base" latinLnBrk="0" hangingPunct="0">
              <a:lnSpc>
                <a:spcPct val="100000"/>
              </a:lnSpc>
              <a:spcBef>
                <a:spcPct val="0"/>
              </a:spcBef>
              <a:spcAft>
                <a:spcPct val="0"/>
              </a:spcAft>
              <a:buClrTx/>
              <a:buSzTx/>
              <a:buFontTx/>
              <a:buNone/>
              <a:tabLst/>
              <a:defRPr/>
            </a:pPr>
            <a:fld id="{4EA9755E-BE6D-459E-B6B0-DAD325396F41}"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26393" rtl="0" eaLnBrk="0" fontAlgn="base" latinLnBrk="0" hangingPunct="0">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5F60F842-2862-4F72-91CB-93A91D9003D2}"/>
              </a:ext>
            </a:extLst>
          </p:cNvPr>
          <p:cNvSpPr>
            <a:spLocks noGrp="1" noRot="1" noChangeAspect="1" noChangeArrowheads="1" noTextEdit="1"/>
          </p:cNvSpPr>
          <p:nvPr>
            <p:ph type="sldImg"/>
          </p:nvPr>
        </p:nvSpPr>
        <p:spPr>
          <a:ln/>
        </p:spPr>
      </p:sp>
      <p:sp>
        <p:nvSpPr>
          <p:cNvPr id="120835" name="Notes Placeholder 2">
            <a:extLst>
              <a:ext uri="{FF2B5EF4-FFF2-40B4-BE49-F238E27FC236}">
                <a16:creationId xmlns:a16="http://schemas.microsoft.com/office/drawing/2014/main" id="{1517CC45-ACD0-4847-936D-DD7A8BEB11A0}"/>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
        <p:nvSpPr>
          <p:cNvPr id="120836" name="Slide Number Placeholder 3">
            <a:extLst>
              <a:ext uri="{FF2B5EF4-FFF2-40B4-BE49-F238E27FC236}">
                <a16:creationId xmlns:a16="http://schemas.microsoft.com/office/drawing/2014/main" id="{B93792ED-AE29-41DF-A593-B4403044817B}"/>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6393">
              <a:defRPr sz="800">
                <a:solidFill>
                  <a:srgbClr val="660066"/>
                </a:solidFill>
                <a:latin typeface="Arial" panose="020B0604020202020204" pitchFamily="34" charset="0"/>
              </a:defRPr>
            </a:lvl1pPr>
            <a:lvl2pPr marL="757958" indent="-291522" defTabSz="926393">
              <a:defRPr sz="800">
                <a:solidFill>
                  <a:srgbClr val="660066"/>
                </a:solidFill>
                <a:latin typeface="Arial" panose="020B0604020202020204" pitchFamily="34" charset="0"/>
              </a:defRPr>
            </a:lvl2pPr>
            <a:lvl3pPr marL="1166089" indent="-233218" defTabSz="926393">
              <a:defRPr sz="800">
                <a:solidFill>
                  <a:srgbClr val="660066"/>
                </a:solidFill>
                <a:latin typeface="Arial" panose="020B0604020202020204" pitchFamily="34" charset="0"/>
              </a:defRPr>
            </a:lvl3pPr>
            <a:lvl4pPr marL="1632524" indent="-233218" defTabSz="926393">
              <a:defRPr sz="800">
                <a:solidFill>
                  <a:srgbClr val="660066"/>
                </a:solidFill>
                <a:latin typeface="Arial" panose="020B0604020202020204" pitchFamily="34" charset="0"/>
              </a:defRPr>
            </a:lvl4pPr>
            <a:lvl5pPr marL="2098959" indent="-233218" defTabSz="926393">
              <a:defRPr sz="800">
                <a:solidFill>
                  <a:srgbClr val="660066"/>
                </a:solidFill>
                <a:latin typeface="Arial" panose="020B0604020202020204" pitchFamily="34" charset="0"/>
              </a:defRPr>
            </a:lvl5pPr>
            <a:lvl6pPr marL="2565395" indent="-233218" defTabSz="926393" eaLnBrk="0" fontAlgn="base" hangingPunct="0">
              <a:spcBef>
                <a:spcPct val="0"/>
              </a:spcBef>
              <a:spcAft>
                <a:spcPct val="0"/>
              </a:spcAft>
              <a:defRPr sz="800">
                <a:solidFill>
                  <a:srgbClr val="660066"/>
                </a:solidFill>
                <a:latin typeface="Arial" panose="020B0604020202020204" pitchFamily="34" charset="0"/>
              </a:defRPr>
            </a:lvl6pPr>
            <a:lvl7pPr marL="3031830" indent="-233218" defTabSz="926393" eaLnBrk="0" fontAlgn="base" hangingPunct="0">
              <a:spcBef>
                <a:spcPct val="0"/>
              </a:spcBef>
              <a:spcAft>
                <a:spcPct val="0"/>
              </a:spcAft>
              <a:defRPr sz="800">
                <a:solidFill>
                  <a:srgbClr val="660066"/>
                </a:solidFill>
                <a:latin typeface="Arial" panose="020B0604020202020204" pitchFamily="34" charset="0"/>
              </a:defRPr>
            </a:lvl7pPr>
            <a:lvl8pPr marL="3498266" indent="-233218" defTabSz="926393" eaLnBrk="0" fontAlgn="base" hangingPunct="0">
              <a:spcBef>
                <a:spcPct val="0"/>
              </a:spcBef>
              <a:spcAft>
                <a:spcPct val="0"/>
              </a:spcAft>
              <a:defRPr sz="800">
                <a:solidFill>
                  <a:srgbClr val="660066"/>
                </a:solidFill>
                <a:latin typeface="Arial" panose="020B0604020202020204" pitchFamily="34" charset="0"/>
              </a:defRPr>
            </a:lvl8pPr>
            <a:lvl9pPr marL="3964701" indent="-233218" defTabSz="926393"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26393" rtl="0" eaLnBrk="0" fontAlgn="base" latinLnBrk="0" hangingPunct="0">
              <a:lnSpc>
                <a:spcPct val="100000"/>
              </a:lnSpc>
              <a:spcBef>
                <a:spcPct val="0"/>
              </a:spcBef>
              <a:spcAft>
                <a:spcPct val="0"/>
              </a:spcAft>
              <a:buClrTx/>
              <a:buSzTx/>
              <a:buFontTx/>
              <a:buNone/>
              <a:tabLst/>
              <a:defRPr/>
            </a:pPr>
            <a:fld id="{1E7670BC-AEC2-4FC3-826C-3F1366FFCA03}"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26393" rtl="0" eaLnBrk="0" fontAlgn="base" latinLnBrk="0" hangingPunct="0">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B9F22934-5E31-4767-85DE-36097F695F13}"/>
              </a:ext>
            </a:extLst>
          </p:cNvPr>
          <p:cNvSpPr>
            <a:spLocks noGrp="1" noRot="1" noChangeAspect="1" noChangeArrowheads="1" noTextEdit="1"/>
          </p:cNvSpPr>
          <p:nvPr>
            <p:ph type="sldImg"/>
          </p:nvPr>
        </p:nvSpPr>
        <p:spPr>
          <a:ln/>
        </p:spPr>
      </p:sp>
      <p:sp>
        <p:nvSpPr>
          <p:cNvPr id="50179" name="Notes Placeholder 2">
            <a:extLst>
              <a:ext uri="{FF2B5EF4-FFF2-40B4-BE49-F238E27FC236}">
                <a16:creationId xmlns:a16="http://schemas.microsoft.com/office/drawing/2014/main" id="{3B217753-5D2E-47F7-8FA4-451BC9777D14}"/>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50180" name="Slide Number Placeholder 3">
            <a:extLst>
              <a:ext uri="{FF2B5EF4-FFF2-40B4-BE49-F238E27FC236}">
                <a16:creationId xmlns:a16="http://schemas.microsoft.com/office/drawing/2014/main" id="{8DC0061D-747A-4C3E-8D28-5EEE353418F7}"/>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4774">
              <a:spcBef>
                <a:spcPct val="30000"/>
              </a:spcBef>
              <a:defRPr sz="1200">
                <a:solidFill>
                  <a:schemeClr val="tx1"/>
                </a:solidFill>
                <a:latin typeface="Times New Roman" panose="02020603050405020304" pitchFamily="18" charset="0"/>
              </a:defRPr>
            </a:lvl1pPr>
            <a:lvl2pPr marL="757958" indent="-291522" defTabSz="924774">
              <a:spcBef>
                <a:spcPct val="30000"/>
              </a:spcBef>
              <a:defRPr sz="1200">
                <a:solidFill>
                  <a:schemeClr val="tx1"/>
                </a:solidFill>
                <a:latin typeface="Times New Roman" panose="02020603050405020304" pitchFamily="18" charset="0"/>
              </a:defRPr>
            </a:lvl2pPr>
            <a:lvl3pPr marL="1166089" indent="-233218" defTabSz="924774">
              <a:spcBef>
                <a:spcPct val="30000"/>
              </a:spcBef>
              <a:defRPr sz="1200">
                <a:solidFill>
                  <a:schemeClr val="tx1"/>
                </a:solidFill>
                <a:latin typeface="Times New Roman" panose="02020603050405020304" pitchFamily="18" charset="0"/>
              </a:defRPr>
            </a:lvl3pPr>
            <a:lvl4pPr marL="1632524" indent="-233218" defTabSz="924774">
              <a:spcBef>
                <a:spcPct val="30000"/>
              </a:spcBef>
              <a:defRPr sz="1200">
                <a:solidFill>
                  <a:schemeClr val="tx1"/>
                </a:solidFill>
                <a:latin typeface="Times New Roman" panose="02020603050405020304" pitchFamily="18" charset="0"/>
              </a:defRPr>
            </a:lvl4pPr>
            <a:lvl5pPr marL="2098959" indent="-233218" defTabSz="924774">
              <a:spcBef>
                <a:spcPct val="30000"/>
              </a:spcBef>
              <a:defRPr sz="1200">
                <a:solidFill>
                  <a:schemeClr val="tx1"/>
                </a:solidFill>
                <a:latin typeface="Times New Roman" panose="02020603050405020304" pitchFamily="18" charset="0"/>
              </a:defRPr>
            </a:lvl5pPr>
            <a:lvl6pPr marL="2565395" indent="-233218" defTabSz="924774" eaLnBrk="0" fontAlgn="base" hangingPunct="0">
              <a:spcBef>
                <a:spcPct val="30000"/>
              </a:spcBef>
              <a:spcAft>
                <a:spcPct val="0"/>
              </a:spcAft>
              <a:defRPr sz="1200">
                <a:solidFill>
                  <a:schemeClr val="tx1"/>
                </a:solidFill>
                <a:latin typeface="Times New Roman" panose="02020603050405020304" pitchFamily="18" charset="0"/>
              </a:defRPr>
            </a:lvl6pPr>
            <a:lvl7pPr marL="3031830" indent="-233218" defTabSz="924774" eaLnBrk="0" fontAlgn="base" hangingPunct="0">
              <a:spcBef>
                <a:spcPct val="30000"/>
              </a:spcBef>
              <a:spcAft>
                <a:spcPct val="0"/>
              </a:spcAft>
              <a:defRPr sz="1200">
                <a:solidFill>
                  <a:schemeClr val="tx1"/>
                </a:solidFill>
                <a:latin typeface="Times New Roman" panose="02020603050405020304" pitchFamily="18" charset="0"/>
              </a:defRPr>
            </a:lvl7pPr>
            <a:lvl8pPr marL="3498266" indent="-233218" defTabSz="924774" eaLnBrk="0" fontAlgn="base" hangingPunct="0">
              <a:spcBef>
                <a:spcPct val="30000"/>
              </a:spcBef>
              <a:spcAft>
                <a:spcPct val="0"/>
              </a:spcAft>
              <a:defRPr sz="1200">
                <a:solidFill>
                  <a:schemeClr val="tx1"/>
                </a:solidFill>
                <a:latin typeface="Times New Roman" panose="02020603050405020304" pitchFamily="18" charset="0"/>
              </a:defRPr>
            </a:lvl8pPr>
            <a:lvl9pPr marL="3964701" indent="-233218" defTabSz="924774"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4774" rtl="0" eaLnBrk="0" fontAlgn="base" latinLnBrk="0" hangingPunct="0">
              <a:lnSpc>
                <a:spcPct val="100000"/>
              </a:lnSpc>
              <a:spcBef>
                <a:spcPct val="0"/>
              </a:spcBef>
              <a:spcAft>
                <a:spcPct val="0"/>
              </a:spcAft>
              <a:buClrTx/>
              <a:buSzTx/>
              <a:buFontTx/>
              <a:buNone/>
              <a:tabLst/>
              <a:defRPr/>
            </a:pPr>
            <a:fld id="{5B7ECD09-C9A4-4AF2-B880-0029A51F11C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4774" rtl="0" eaLnBrk="0" fontAlgn="base" latinLnBrk="0" hangingPunct="0">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2688402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B9F22934-5E31-4767-85DE-36097F695F13}"/>
              </a:ext>
            </a:extLst>
          </p:cNvPr>
          <p:cNvSpPr>
            <a:spLocks noGrp="1" noRot="1" noChangeAspect="1" noChangeArrowheads="1" noTextEdit="1"/>
          </p:cNvSpPr>
          <p:nvPr>
            <p:ph type="sldImg"/>
          </p:nvPr>
        </p:nvSpPr>
        <p:spPr>
          <a:ln/>
        </p:spPr>
      </p:sp>
      <p:sp>
        <p:nvSpPr>
          <p:cNvPr id="50179" name="Notes Placeholder 2">
            <a:extLst>
              <a:ext uri="{FF2B5EF4-FFF2-40B4-BE49-F238E27FC236}">
                <a16:creationId xmlns:a16="http://schemas.microsoft.com/office/drawing/2014/main" id="{3B217753-5D2E-47F7-8FA4-451BC9777D14}"/>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0180" name="Slide Number Placeholder 3">
            <a:extLst>
              <a:ext uri="{FF2B5EF4-FFF2-40B4-BE49-F238E27FC236}">
                <a16:creationId xmlns:a16="http://schemas.microsoft.com/office/drawing/2014/main" id="{8DC0061D-747A-4C3E-8D28-5EEE353418F7}"/>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4774">
              <a:spcBef>
                <a:spcPct val="30000"/>
              </a:spcBef>
              <a:defRPr sz="1200">
                <a:solidFill>
                  <a:schemeClr val="tx1"/>
                </a:solidFill>
                <a:latin typeface="Times New Roman" panose="02020603050405020304" pitchFamily="18" charset="0"/>
              </a:defRPr>
            </a:lvl1pPr>
            <a:lvl2pPr marL="757958" indent="-291522" defTabSz="924774">
              <a:spcBef>
                <a:spcPct val="30000"/>
              </a:spcBef>
              <a:defRPr sz="1200">
                <a:solidFill>
                  <a:schemeClr val="tx1"/>
                </a:solidFill>
                <a:latin typeface="Times New Roman" panose="02020603050405020304" pitchFamily="18" charset="0"/>
              </a:defRPr>
            </a:lvl2pPr>
            <a:lvl3pPr marL="1166089" indent="-233218" defTabSz="924774">
              <a:spcBef>
                <a:spcPct val="30000"/>
              </a:spcBef>
              <a:defRPr sz="1200">
                <a:solidFill>
                  <a:schemeClr val="tx1"/>
                </a:solidFill>
                <a:latin typeface="Times New Roman" panose="02020603050405020304" pitchFamily="18" charset="0"/>
              </a:defRPr>
            </a:lvl3pPr>
            <a:lvl4pPr marL="1632524" indent="-233218" defTabSz="924774">
              <a:spcBef>
                <a:spcPct val="30000"/>
              </a:spcBef>
              <a:defRPr sz="1200">
                <a:solidFill>
                  <a:schemeClr val="tx1"/>
                </a:solidFill>
                <a:latin typeface="Times New Roman" panose="02020603050405020304" pitchFamily="18" charset="0"/>
              </a:defRPr>
            </a:lvl4pPr>
            <a:lvl5pPr marL="2098959" indent="-233218" defTabSz="924774">
              <a:spcBef>
                <a:spcPct val="30000"/>
              </a:spcBef>
              <a:defRPr sz="1200">
                <a:solidFill>
                  <a:schemeClr val="tx1"/>
                </a:solidFill>
                <a:latin typeface="Times New Roman" panose="02020603050405020304" pitchFamily="18" charset="0"/>
              </a:defRPr>
            </a:lvl5pPr>
            <a:lvl6pPr marL="2565395" indent="-233218" defTabSz="924774" eaLnBrk="0" fontAlgn="base" hangingPunct="0">
              <a:spcBef>
                <a:spcPct val="30000"/>
              </a:spcBef>
              <a:spcAft>
                <a:spcPct val="0"/>
              </a:spcAft>
              <a:defRPr sz="1200">
                <a:solidFill>
                  <a:schemeClr val="tx1"/>
                </a:solidFill>
                <a:latin typeface="Times New Roman" panose="02020603050405020304" pitchFamily="18" charset="0"/>
              </a:defRPr>
            </a:lvl6pPr>
            <a:lvl7pPr marL="3031830" indent="-233218" defTabSz="924774" eaLnBrk="0" fontAlgn="base" hangingPunct="0">
              <a:spcBef>
                <a:spcPct val="30000"/>
              </a:spcBef>
              <a:spcAft>
                <a:spcPct val="0"/>
              </a:spcAft>
              <a:defRPr sz="1200">
                <a:solidFill>
                  <a:schemeClr val="tx1"/>
                </a:solidFill>
                <a:latin typeface="Times New Roman" panose="02020603050405020304" pitchFamily="18" charset="0"/>
              </a:defRPr>
            </a:lvl7pPr>
            <a:lvl8pPr marL="3498266" indent="-233218" defTabSz="924774" eaLnBrk="0" fontAlgn="base" hangingPunct="0">
              <a:spcBef>
                <a:spcPct val="30000"/>
              </a:spcBef>
              <a:spcAft>
                <a:spcPct val="0"/>
              </a:spcAft>
              <a:defRPr sz="1200">
                <a:solidFill>
                  <a:schemeClr val="tx1"/>
                </a:solidFill>
                <a:latin typeface="Times New Roman" panose="02020603050405020304" pitchFamily="18" charset="0"/>
              </a:defRPr>
            </a:lvl8pPr>
            <a:lvl9pPr marL="3964701" indent="-233218" defTabSz="924774"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4774" rtl="0" eaLnBrk="0" fontAlgn="base" latinLnBrk="0" hangingPunct="0">
              <a:lnSpc>
                <a:spcPct val="100000"/>
              </a:lnSpc>
              <a:spcBef>
                <a:spcPct val="0"/>
              </a:spcBef>
              <a:spcAft>
                <a:spcPct val="0"/>
              </a:spcAft>
              <a:buClrTx/>
              <a:buSzTx/>
              <a:buFontTx/>
              <a:buNone/>
              <a:tabLst/>
              <a:defRPr/>
            </a:pPr>
            <a:fld id="{5B7ECD09-C9A4-4AF2-B880-0029A51F11C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4774" rtl="0" eaLnBrk="0" fontAlgn="base" latinLnBrk="0" hangingPunct="0">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1629543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B9F22934-5E31-4767-85DE-36097F695F13}"/>
              </a:ext>
            </a:extLst>
          </p:cNvPr>
          <p:cNvSpPr>
            <a:spLocks noGrp="1" noRot="1" noChangeAspect="1" noChangeArrowheads="1" noTextEdit="1"/>
          </p:cNvSpPr>
          <p:nvPr>
            <p:ph type="sldImg"/>
          </p:nvPr>
        </p:nvSpPr>
        <p:spPr>
          <a:ln/>
        </p:spPr>
      </p:sp>
      <p:sp>
        <p:nvSpPr>
          <p:cNvPr id="50179" name="Notes Placeholder 2">
            <a:extLst>
              <a:ext uri="{FF2B5EF4-FFF2-40B4-BE49-F238E27FC236}">
                <a16:creationId xmlns:a16="http://schemas.microsoft.com/office/drawing/2014/main" id="{3B217753-5D2E-47F7-8FA4-451BC9777D14}"/>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0180" name="Slide Number Placeholder 3">
            <a:extLst>
              <a:ext uri="{FF2B5EF4-FFF2-40B4-BE49-F238E27FC236}">
                <a16:creationId xmlns:a16="http://schemas.microsoft.com/office/drawing/2014/main" id="{8DC0061D-747A-4C3E-8D28-5EEE353418F7}"/>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4774">
              <a:spcBef>
                <a:spcPct val="30000"/>
              </a:spcBef>
              <a:defRPr sz="1200">
                <a:solidFill>
                  <a:schemeClr val="tx1"/>
                </a:solidFill>
                <a:latin typeface="Times New Roman" panose="02020603050405020304" pitchFamily="18" charset="0"/>
              </a:defRPr>
            </a:lvl1pPr>
            <a:lvl2pPr marL="757958" indent="-291522" defTabSz="924774">
              <a:spcBef>
                <a:spcPct val="30000"/>
              </a:spcBef>
              <a:defRPr sz="1200">
                <a:solidFill>
                  <a:schemeClr val="tx1"/>
                </a:solidFill>
                <a:latin typeface="Times New Roman" panose="02020603050405020304" pitchFamily="18" charset="0"/>
              </a:defRPr>
            </a:lvl2pPr>
            <a:lvl3pPr marL="1166089" indent="-233218" defTabSz="924774">
              <a:spcBef>
                <a:spcPct val="30000"/>
              </a:spcBef>
              <a:defRPr sz="1200">
                <a:solidFill>
                  <a:schemeClr val="tx1"/>
                </a:solidFill>
                <a:latin typeface="Times New Roman" panose="02020603050405020304" pitchFamily="18" charset="0"/>
              </a:defRPr>
            </a:lvl3pPr>
            <a:lvl4pPr marL="1632524" indent="-233218" defTabSz="924774">
              <a:spcBef>
                <a:spcPct val="30000"/>
              </a:spcBef>
              <a:defRPr sz="1200">
                <a:solidFill>
                  <a:schemeClr val="tx1"/>
                </a:solidFill>
                <a:latin typeface="Times New Roman" panose="02020603050405020304" pitchFamily="18" charset="0"/>
              </a:defRPr>
            </a:lvl4pPr>
            <a:lvl5pPr marL="2098959" indent="-233218" defTabSz="924774">
              <a:spcBef>
                <a:spcPct val="30000"/>
              </a:spcBef>
              <a:defRPr sz="1200">
                <a:solidFill>
                  <a:schemeClr val="tx1"/>
                </a:solidFill>
                <a:latin typeface="Times New Roman" panose="02020603050405020304" pitchFamily="18" charset="0"/>
              </a:defRPr>
            </a:lvl5pPr>
            <a:lvl6pPr marL="2565395" indent="-233218" defTabSz="924774" eaLnBrk="0" fontAlgn="base" hangingPunct="0">
              <a:spcBef>
                <a:spcPct val="30000"/>
              </a:spcBef>
              <a:spcAft>
                <a:spcPct val="0"/>
              </a:spcAft>
              <a:defRPr sz="1200">
                <a:solidFill>
                  <a:schemeClr val="tx1"/>
                </a:solidFill>
                <a:latin typeface="Times New Roman" panose="02020603050405020304" pitchFamily="18" charset="0"/>
              </a:defRPr>
            </a:lvl6pPr>
            <a:lvl7pPr marL="3031830" indent="-233218" defTabSz="924774" eaLnBrk="0" fontAlgn="base" hangingPunct="0">
              <a:spcBef>
                <a:spcPct val="30000"/>
              </a:spcBef>
              <a:spcAft>
                <a:spcPct val="0"/>
              </a:spcAft>
              <a:defRPr sz="1200">
                <a:solidFill>
                  <a:schemeClr val="tx1"/>
                </a:solidFill>
                <a:latin typeface="Times New Roman" panose="02020603050405020304" pitchFamily="18" charset="0"/>
              </a:defRPr>
            </a:lvl7pPr>
            <a:lvl8pPr marL="3498266" indent="-233218" defTabSz="924774" eaLnBrk="0" fontAlgn="base" hangingPunct="0">
              <a:spcBef>
                <a:spcPct val="30000"/>
              </a:spcBef>
              <a:spcAft>
                <a:spcPct val="0"/>
              </a:spcAft>
              <a:defRPr sz="1200">
                <a:solidFill>
                  <a:schemeClr val="tx1"/>
                </a:solidFill>
                <a:latin typeface="Times New Roman" panose="02020603050405020304" pitchFamily="18" charset="0"/>
              </a:defRPr>
            </a:lvl8pPr>
            <a:lvl9pPr marL="3964701" indent="-233218" defTabSz="924774"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4774" rtl="0" eaLnBrk="0" fontAlgn="base" latinLnBrk="0" hangingPunct="0">
              <a:lnSpc>
                <a:spcPct val="100000"/>
              </a:lnSpc>
              <a:spcBef>
                <a:spcPct val="0"/>
              </a:spcBef>
              <a:spcAft>
                <a:spcPct val="0"/>
              </a:spcAft>
              <a:buClrTx/>
              <a:buSzTx/>
              <a:buFontTx/>
              <a:buNone/>
              <a:tabLst/>
              <a:defRPr/>
            </a:pPr>
            <a:fld id="{5B7ECD09-C9A4-4AF2-B880-0029A51F11C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4774" rtl="0" eaLnBrk="0" fontAlgn="base" latinLnBrk="0" hangingPunct="0">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98804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831F7FCA-2F68-4448-8530-5C38D69EEDA1}"/>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92A4E62D-4788-4403-87E4-775E9162F6BF}"/>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90513" marR="0" lvl="0" indent="-290513" algn="l" defTabSz="914400" rtl="0" eaLnBrk="0" fontAlgn="base" latinLnBrk="0" hangingPunct="0">
              <a:lnSpc>
                <a:spcPct val="80000"/>
              </a:lnSpc>
              <a:spcBef>
                <a:spcPct val="20000"/>
              </a:spcBef>
              <a:spcAft>
                <a:spcPct val="0"/>
              </a:spcAft>
              <a:buClr>
                <a:srgbClr val="151C77"/>
              </a:buClr>
              <a:buSzPct val="80000"/>
              <a:buFont typeface="Wingdings" panose="05000000000000000000" pitchFamily="2" charset="2"/>
              <a:buChar char="n"/>
              <a:tabLst/>
              <a:defRPr/>
            </a:pPr>
            <a:r>
              <a:rPr lang="en-US" altLang="en-US" dirty="0"/>
              <a:t>.</a:t>
            </a: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Updated on a </a:t>
            </a:r>
            <a:r>
              <a:rPr lang="en-US" altLang="en-US" sz="2800" dirty="0">
                <a:solidFill>
                  <a:srgbClr val="000000"/>
                </a:solidFill>
              </a:rPr>
              <a:t>continuous basis, t</a:t>
            </a: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he MPM provides a variety of benefits</a:t>
            </a:r>
          </a:p>
          <a:p>
            <a:pPr marL="688975" marR="0" lvl="1" indent="-282575" algn="l" defTabSz="914400" rtl="0" eaLnBrk="0" fontAlgn="base" latinLnBrk="0" hangingPunct="0">
              <a:lnSpc>
                <a:spcPct val="80000"/>
              </a:lnSpc>
              <a:spcBef>
                <a:spcPct val="20000"/>
              </a:spcBef>
              <a:spcAft>
                <a:spcPct val="0"/>
              </a:spcAft>
              <a:buClr>
                <a:srgbClr val="151C77"/>
              </a:buClr>
              <a:buSzPct val="80000"/>
              <a:buFont typeface="Wingdings" panose="05000000000000000000" pitchFamily="2" charset="2"/>
              <a:buChar char="n"/>
              <a:tabLst/>
              <a:defRPr/>
            </a:pPr>
            <a:r>
              <a:rPr kumimoji="0" lang="en-US" altLang="en-US" sz="2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Establish standard definition and activities associated with AF Acquisition</a:t>
            </a:r>
          </a:p>
          <a:p>
            <a:pPr marL="688975" marR="0" lvl="1" indent="-282575" algn="l" defTabSz="914400" rtl="0" eaLnBrk="0" fontAlgn="base" latinLnBrk="0" hangingPunct="0">
              <a:lnSpc>
                <a:spcPct val="80000"/>
              </a:lnSpc>
              <a:spcBef>
                <a:spcPct val="20000"/>
              </a:spcBef>
              <a:spcAft>
                <a:spcPct val="0"/>
              </a:spcAft>
              <a:buClr>
                <a:srgbClr val="151C77"/>
              </a:buClr>
              <a:buSzPct val="80000"/>
              <a:buFont typeface="Wingdings" panose="05000000000000000000" pitchFamily="2" charset="2"/>
              <a:buChar char="n"/>
              <a:tabLst/>
              <a:defRPr/>
            </a:pPr>
            <a:r>
              <a:rPr kumimoji="0" lang="en-US" altLang="en-US" sz="2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Provide process decomposition from DAE/SAE through PM level actions</a:t>
            </a:r>
          </a:p>
          <a:p>
            <a:pPr marL="688975" marR="0" lvl="1" indent="-282575" algn="l" defTabSz="914400" rtl="0" eaLnBrk="0" fontAlgn="base" latinLnBrk="0" hangingPunct="0">
              <a:lnSpc>
                <a:spcPct val="80000"/>
              </a:lnSpc>
              <a:spcBef>
                <a:spcPct val="20000"/>
              </a:spcBef>
              <a:spcAft>
                <a:spcPct val="0"/>
              </a:spcAft>
              <a:buClr>
                <a:srgbClr val="151C77"/>
              </a:buClr>
              <a:buSzPct val="80000"/>
              <a:buFont typeface="Wingdings" panose="05000000000000000000" pitchFamily="2" charset="2"/>
              <a:buChar char="n"/>
              <a:tabLst/>
              <a:defRPr/>
            </a:pPr>
            <a:r>
              <a:rPr kumimoji="0" lang="en-US" altLang="en-US" sz="2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Serve as Standard Reference Model for all stakeholders</a:t>
            </a:r>
          </a:p>
          <a:p>
            <a:pPr marL="688975" marR="0" lvl="1" indent="-282575" algn="l" defTabSz="914400" rtl="0" eaLnBrk="0" fontAlgn="base" latinLnBrk="0" hangingPunct="0">
              <a:lnSpc>
                <a:spcPct val="80000"/>
              </a:lnSpc>
              <a:spcBef>
                <a:spcPct val="20000"/>
              </a:spcBef>
              <a:spcAft>
                <a:spcPct val="0"/>
              </a:spcAft>
              <a:buClr>
                <a:srgbClr val="151C77"/>
              </a:buClr>
              <a:buSzPct val="80000"/>
              <a:buFont typeface="Wingdings" panose="05000000000000000000" pitchFamily="2" charset="2"/>
              <a:buChar char="n"/>
              <a:tabLst/>
              <a:defRPr/>
            </a:pPr>
            <a:r>
              <a:rPr kumimoji="0" lang="en-US" altLang="en-US" sz="2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Provide common context for process improvement initiatives</a:t>
            </a:r>
          </a:p>
          <a:p>
            <a:pPr marL="688975" marR="0" lvl="1" indent="-282575" algn="l" defTabSz="914400" rtl="0" eaLnBrk="0" fontAlgn="base" latinLnBrk="0" hangingPunct="0">
              <a:lnSpc>
                <a:spcPct val="80000"/>
              </a:lnSpc>
              <a:spcBef>
                <a:spcPct val="20000"/>
              </a:spcBef>
              <a:spcAft>
                <a:spcPct val="0"/>
              </a:spcAft>
              <a:buClr>
                <a:srgbClr val="151C77"/>
              </a:buClr>
              <a:buSzPct val="80000"/>
              <a:buFont typeface="Wingdings" panose="05000000000000000000" pitchFamily="2" charset="2"/>
              <a:buChar char="n"/>
              <a:tabLst/>
              <a:defRPr/>
            </a:pPr>
            <a:r>
              <a:rPr kumimoji="0" lang="en-US" altLang="en-US" sz="2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Provide integration context for other external/related process models</a:t>
            </a:r>
          </a:p>
          <a:p>
            <a:pPr marL="688975" marR="0" lvl="1" indent="-282575" algn="l" defTabSz="914400" rtl="0" eaLnBrk="0" fontAlgn="base" latinLnBrk="0" hangingPunct="0">
              <a:lnSpc>
                <a:spcPct val="80000"/>
              </a:lnSpc>
              <a:spcBef>
                <a:spcPct val="20000"/>
              </a:spcBef>
              <a:spcAft>
                <a:spcPct val="0"/>
              </a:spcAft>
              <a:buClr>
                <a:srgbClr val="151C77"/>
              </a:buClr>
              <a:buSzPct val="80000"/>
              <a:buFont typeface="Wingdings" panose="05000000000000000000" pitchFamily="2" charset="2"/>
              <a:buChar char="n"/>
              <a:tabLst/>
              <a:defRPr/>
            </a:pPr>
            <a:r>
              <a:rPr kumimoji="0" lang="en-US" sz="2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Serves as the process component of the Acquisition Enterprise Architecture</a:t>
            </a:r>
            <a:endParaRPr kumimoji="0" lang="en-US" altLang="en-US" sz="23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endParaRPr lang="en-US" altLang="en-US" dirty="0"/>
          </a:p>
        </p:txBody>
      </p:sp>
    </p:spTree>
    <p:extLst>
      <p:ext uri="{BB962C8B-B14F-4D97-AF65-F5344CB8AC3E}">
        <p14:creationId xmlns:p14="http://schemas.microsoft.com/office/powerpoint/2010/main" val="19325130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a:extLst>
              <a:ext uri="{FF2B5EF4-FFF2-40B4-BE49-F238E27FC236}">
                <a16:creationId xmlns:a16="http://schemas.microsoft.com/office/drawing/2014/main" id="{8AE343E7-48CA-4603-862C-230E5B227A44}"/>
              </a:ext>
            </a:extLst>
          </p:cNvPr>
          <p:cNvSpPr>
            <a:spLocks noGrp="1" noRot="1" noChangeAspect="1" noChangeArrowheads="1" noTextEdit="1"/>
          </p:cNvSpPr>
          <p:nvPr>
            <p:ph type="sldImg"/>
          </p:nvPr>
        </p:nvSpPr>
        <p:spPr>
          <a:ln/>
        </p:spPr>
      </p:sp>
      <p:sp>
        <p:nvSpPr>
          <p:cNvPr id="60419" name="Notes Placeholder 2">
            <a:extLst>
              <a:ext uri="{FF2B5EF4-FFF2-40B4-BE49-F238E27FC236}">
                <a16:creationId xmlns:a16="http://schemas.microsoft.com/office/drawing/2014/main" id="{1FE56913-A560-4A6A-B047-C230D2690A84}"/>
              </a:ext>
            </a:extLst>
          </p:cNvPr>
          <p:cNvSpPr>
            <a:spLocks noGrp="1"/>
          </p:cNvSpPr>
          <p:nvPr>
            <p:ph type="body" idx="1"/>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Wingdings" pitchFamily="2" charset="2"/>
              <a:buChar char="§"/>
              <a:defRPr/>
            </a:pPr>
            <a:r>
              <a:rPr lang="en-US" b="1" dirty="0"/>
              <a:t>Go up 1 Level-  This feature allows the user to go one level up; for example:  The page we are currently on is 1.3, the Go Up 1 Level box, will take you back to the 1.0 page.</a:t>
            </a:r>
          </a:p>
          <a:p>
            <a:pPr>
              <a:buFont typeface="Wingdings" pitchFamily="2" charset="2"/>
              <a:buChar char="§"/>
              <a:defRPr/>
            </a:pPr>
            <a:endParaRPr lang="en-US" b="1" dirty="0"/>
          </a:p>
          <a:p>
            <a:pPr>
              <a:buFont typeface="Wingdings" pitchFamily="2" charset="2"/>
              <a:buChar char="§"/>
              <a:defRPr/>
            </a:pPr>
            <a:r>
              <a:rPr lang="en-US" b="1" dirty="0"/>
              <a:t>Process Inputs and/or Outputs- These are the actions that kick off or follow a process step.  These inputs/outputs are derived from policy, instructions, etc.</a:t>
            </a:r>
          </a:p>
          <a:p>
            <a:pPr>
              <a:buFont typeface="Wingdings" pitchFamily="2" charset="2"/>
              <a:buChar char="§"/>
              <a:defRPr/>
            </a:pPr>
            <a:endParaRPr lang="en-US" b="1" dirty="0"/>
          </a:p>
          <a:p>
            <a:pPr>
              <a:buFont typeface="Wingdings" pitchFamily="2" charset="2"/>
              <a:buChar char="§"/>
              <a:defRPr/>
            </a:pPr>
            <a:r>
              <a:rPr lang="en-US" b="1" dirty="0"/>
              <a:t>Process Name- This shows up on every page and defines what process you are looking at within the MPM.</a:t>
            </a:r>
          </a:p>
          <a:p>
            <a:pPr>
              <a:buFont typeface="Wingdings" pitchFamily="2" charset="2"/>
              <a:buChar char="§"/>
              <a:defRPr/>
            </a:pPr>
            <a:endParaRPr lang="en-US" b="1" dirty="0"/>
          </a:p>
          <a:p>
            <a:pPr>
              <a:buFont typeface="Wingdings" pitchFamily="2" charset="2"/>
              <a:buChar char="§"/>
              <a:defRPr/>
            </a:pPr>
            <a:r>
              <a:rPr lang="en-US" b="1" dirty="0"/>
              <a:t>Process Step- These process steps are taken from policy, instructions, etc. to lay out the appropriate steps within that particular process.  If additional  process decomposition details exist, a left click on the process will reveal such detail.</a:t>
            </a:r>
          </a:p>
          <a:p>
            <a:pPr>
              <a:buFont typeface="Wingdings" pitchFamily="2" charset="2"/>
              <a:buChar char="§"/>
              <a:defRPr/>
            </a:pPr>
            <a:endParaRPr lang="en-US" b="1" dirty="0"/>
          </a:p>
          <a:p>
            <a:pPr>
              <a:buFont typeface="Wingdings" pitchFamily="2" charset="2"/>
              <a:buChar char="§"/>
              <a:defRPr/>
            </a:pPr>
            <a:r>
              <a:rPr lang="en-US" b="1" dirty="0"/>
              <a:t>Vertically Navigate the Model-This feature will allow you to navigate down to appropriate process pages.  </a:t>
            </a:r>
          </a:p>
          <a:p>
            <a:pPr>
              <a:buFont typeface="Wingdings" pitchFamily="2" charset="2"/>
              <a:buChar char="§"/>
              <a:defRPr/>
            </a:pPr>
            <a:endParaRPr lang="en-US" b="1" dirty="0"/>
          </a:p>
          <a:p>
            <a:pPr>
              <a:buFont typeface="Wingdings" pitchFamily="2" charset="2"/>
              <a:buChar char="§"/>
              <a:defRPr/>
            </a:pPr>
            <a:r>
              <a:rPr lang="en-US" b="1" dirty="0"/>
              <a:t>Horizontally Navigate the Model- This feature will allow you to navigate forward and back to appropriate process pages.</a:t>
            </a:r>
          </a:p>
          <a:p>
            <a:pPr marL="621753" indent="-621753">
              <a:lnSpc>
                <a:spcPct val="80000"/>
              </a:lnSpc>
              <a:defRPr/>
            </a:pPr>
            <a:endParaRPr lang="en-US" b="1" dirty="0"/>
          </a:p>
          <a:p>
            <a:pPr>
              <a:buFont typeface="Wingdings" pitchFamily="2" charset="2"/>
              <a:buChar char="§"/>
              <a:defRPr/>
            </a:pPr>
            <a:endParaRPr lang="en-US" b="1" dirty="0"/>
          </a:p>
          <a:p>
            <a:pPr>
              <a:defRPr/>
            </a:pPr>
            <a:endParaRPr lang="en-US" altLang="en-US" dirty="0"/>
          </a:p>
        </p:txBody>
      </p:sp>
      <p:sp>
        <p:nvSpPr>
          <p:cNvPr id="114692" name="Slide Number Placeholder 3">
            <a:extLst>
              <a:ext uri="{FF2B5EF4-FFF2-40B4-BE49-F238E27FC236}">
                <a16:creationId xmlns:a16="http://schemas.microsoft.com/office/drawing/2014/main" id="{AA30B2BD-7AE5-44D8-8791-BE1A1ACC123D}"/>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4774">
              <a:spcBef>
                <a:spcPct val="30000"/>
              </a:spcBef>
              <a:defRPr sz="1200">
                <a:solidFill>
                  <a:schemeClr val="tx1"/>
                </a:solidFill>
                <a:latin typeface="Times New Roman" panose="02020603050405020304" pitchFamily="18" charset="0"/>
              </a:defRPr>
            </a:lvl1pPr>
            <a:lvl2pPr marL="757958" indent="-291522" defTabSz="924774">
              <a:spcBef>
                <a:spcPct val="30000"/>
              </a:spcBef>
              <a:defRPr sz="1200">
                <a:solidFill>
                  <a:schemeClr val="tx1"/>
                </a:solidFill>
                <a:latin typeface="Times New Roman" panose="02020603050405020304" pitchFamily="18" charset="0"/>
              </a:defRPr>
            </a:lvl2pPr>
            <a:lvl3pPr marL="1166089" indent="-233218" defTabSz="924774">
              <a:spcBef>
                <a:spcPct val="30000"/>
              </a:spcBef>
              <a:defRPr sz="1200">
                <a:solidFill>
                  <a:schemeClr val="tx1"/>
                </a:solidFill>
                <a:latin typeface="Times New Roman" panose="02020603050405020304" pitchFamily="18" charset="0"/>
              </a:defRPr>
            </a:lvl3pPr>
            <a:lvl4pPr marL="1632524" indent="-233218" defTabSz="924774">
              <a:spcBef>
                <a:spcPct val="30000"/>
              </a:spcBef>
              <a:defRPr sz="1200">
                <a:solidFill>
                  <a:schemeClr val="tx1"/>
                </a:solidFill>
                <a:latin typeface="Times New Roman" panose="02020603050405020304" pitchFamily="18" charset="0"/>
              </a:defRPr>
            </a:lvl4pPr>
            <a:lvl5pPr marL="2098959" indent="-233218" defTabSz="924774">
              <a:spcBef>
                <a:spcPct val="30000"/>
              </a:spcBef>
              <a:defRPr sz="1200">
                <a:solidFill>
                  <a:schemeClr val="tx1"/>
                </a:solidFill>
                <a:latin typeface="Times New Roman" panose="02020603050405020304" pitchFamily="18" charset="0"/>
              </a:defRPr>
            </a:lvl5pPr>
            <a:lvl6pPr marL="2565395" indent="-233218" defTabSz="924774" eaLnBrk="0" fontAlgn="base" hangingPunct="0">
              <a:spcBef>
                <a:spcPct val="30000"/>
              </a:spcBef>
              <a:spcAft>
                <a:spcPct val="0"/>
              </a:spcAft>
              <a:defRPr sz="1200">
                <a:solidFill>
                  <a:schemeClr val="tx1"/>
                </a:solidFill>
                <a:latin typeface="Times New Roman" panose="02020603050405020304" pitchFamily="18" charset="0"/>
              </a:defRPr>
            </a:lvl6pPr>
            <a:lvl7pPr marL="3031830" indent="-233218" defTabSz="924774" eaLnBrk="0" fontAlgn="base" hangingPunct="0">
              <a:spcBef>
                <a:spcPct val="30000"/>
              </a:spcBef>
              <a:spcAft>
                <a:spcPct val="0"/>
              </a:spcAft>
              <a:defRPr sz="1200">
                <a:solidFill>
                  <a:schemeClr val="tx1"/>
                </a:solidFill>
                <a:latin typeface="Times New Roman" panose="02020603050405020304" pitchFamily="18" charset="0"/>
              </a:defRPr>
            </a:lvl7pPr>
            <a:lvl8pPr marL="3498266" indent="-233218" defTabSz="924774" eaLnBrk="0" fontAlgn="base" hangingPunct="0">
              <a:spcBef>
                <a:spcPct val="30000"/>
              </a:spcBef>
              <a:spcAft>
                <a:spcPct val="0"/>
              </a:spcAft>
              <a:defRPr sz="1200">
                <a:solidFill>
                  <a:schemeClr val="tx1"/>
                </a:solidFill>
                <a:latin typeface="Times New Roman" panose="02020603050405020304" pitchFamily="18" charset="0"/>
              </a:defRPr>
            </a:lvl8pPr>
            <a:lvl9pPr marL="3964701" indent="-233218" defTabSz="924774"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4774" rtl="0" eaLnBrk="0" fontAlgn="base" latinLnBrk="0" hangingPunct="0">
              <a:lnSpc>
                <a:spcPct val="100000"/>
              </a:lnSpc>
              <a:spcBef>
                <a:spcPct val="0"/>
              </a:spcBef>
              <a:spcAft>
                <a:spcPct val="0"/>
              </a:spcAft>
              <a:buClrTx/>
              <a:buSzTx/>
              <a:buFontTx/>
              <a:buNone/>
              <a:tabLst/>
              <a:defRPr/>
            </a:pPr>
            <a:fld id="{0D401A4E-57E5-41FC-8C15-37C3CBD6CF6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4774" rtl="0" eaLnBrk="0" fontAlgn="base" latinLnBrk="0" hangingPunct="0">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A723B23E-6955-4DA0-B26F-CB513D078A9F}"/>
              </a:ext>
            </a:extLst>
          </p:cNvPr>
          <p:cNvSpPr>
            <a:spLocks noGrp="1" noRot="1" noChangeAspect="1" noChangeArrowheads="1" noTextEdit="1"/>
          </p:cNvSpPr>
          <p:nvPr>
            <p:ph type="sldImg"/>
          </p:nvPr>
        </p:nvSpPr>
        <p:spPr>
          <a:ln/>
        </p:spPr>
      </p:sp>
      <p:sp>
        <p:nvSpPr>
          <p:cNvPr id="116739" name="Notes Placeholder 2">
            <a:extLst>
              <a:ext uri="{FF2B5EF4-FFF2-40B4-BE49-F238E27FC236}">
                <a16:creationId xmlns:a16="http://schemas.microsoft.com/office/drawing/2014/main" id="{E44270C6-53E8-4C8F-BFB2-05C40B8C13E1}"/>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p>
        </p:txBody>
      </p:sp>
      <p:sp>
        <p:nvSpPr>
          <p:cNvPr id="116740" name="Slide Number Placeholder 3">
            <a:extLst>
              <a:ext uri="{FF2B5EF4-FFF2-40B4-BE49-F238E27FC236}">
                <a16:creationId xmlns:a16="http://schemas.microsoft.com/office/drawing/2014/main" id="{FBDCAA6B-E101-4A82-B112-605BB170263D}"/>
              </a:ext>
            </a:extLst>
          </p:cNvPr>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6393">
              <a:defRPr sz="800">
                <a:solidFill>
                  <a:srgbClr val="660066"/>
                </a:solidFill>
                <a:latin typeface="Arial" panose="020B0604020202020204" pitchFamily="34" charset="0"/>
              </a:defRPr>
            </a:lvl1pPr>
            <a:lvl2pPr marL="757958" indent="-291522" defTabSz="926393">
              <a:defRPr sz="800">
                <a:solidFill>
                  <a:srgbClr val="660066"/>
                </a:solidFill>
                <a:latin typeface="Arial" panose="020B0604020202020204" pitchFamily="34" charset="0"/>
              </a:defRPr>
            </a:lvl2pPr>
            <a:lvl3pPr marL="1166089" indent="-233218" defTabSz="926393">
              <a:defRPr sz="800">
                <a:solidFill>
                  <a:srgbClr val="660066"/>
                </a:solidFill>
                <a:latin typeface="Arial" panose="020B0604020202020204" pitchFamily="34" charset="0"/>
              </a:defRPr>
            </a:lvl3pPr>
            <a:lvl4pPr marL="1632524" indent="-233218" defTabSz="926393">
              <a:defRPr sz="800">
                <a:solidFill>
                  <a:srgbClr val="660066"/>
                </a:solidFill>
                <a:latin typeface="Arial" panose="020B0604020202020204" pitchFamily="34" charset="0"/>
              </a:defRPr>
            </a:lvl4pPr>
            <a:lvl5pPr marL="2098959" indent="-233218" defTabSz="926393">
              <a:defRPr sz="800">
                <a:solidFill>
                  <a:srgbClr val="660066"/>
                </a:solidFill>
                <a:latin typeface="Arial" panose="020B0604020202020204" pitchFamily="34" charset="0"/>
              </a:defRPr>
            </a:lvl5pPr>
            <a:lvl6pPr marL="2565395" indent="-233218" defTabSz="926393" eaLnBrk="0" fontAlgn="base" hangingPunct="0">
              <a:spcBef>
                <a:spcPct val="0"/>
              </a:spcBef>
              <a:spcAft>
                <a:spcPct val="0"/>
              </a:spcAft>
              <a:defRPr sz="800">
                <a:solidFill>
                  <a:srgbClr val="660066"/>
                </a:solidFill>
                <a:latin typeface="Arial" panose="020B0604020202020204" pitchFamily="34" charset="0"/>
              </a:defRPr>
            </a:lvl6pPr>
            <a:lvl7pPr marL="3031830" indent="-233218" defTabSz="926393" eaLnBrk="0" fontAlgn="base" hangingPunct="0">
              <a:spcBef>
                <a:spcPct val="0"/>
              </a:spcBef>
              <a:spcAft>
                <a:spcPct val="0"/>
              </a:spcAft>
              <a:defRPr sz="800">
                <a:solidFill>
                  <a:srgbClr val="660066"/>
                </a:solidFill>
                <a:latin typeface="Arial" panose="020B0604020202020204" pitchFamily="34" charset="0"/>
              </a:defRPr>
            </a:lvl7pPr>
            <a:lvl8pPr marL="3498266" indent="-233218" defTabSz="926393" eaLnBrk="0" fontAlgn="base" hangingPunct="0">
              <a:spcBef>
                <a:spcPct val="0"/>
              </a:spcBef>
              <a:spcAft>
                <a:spcPct val="0"/>
              </a:spcAft>
              <a:defRPr sz="800">
                <a:solidFill>
                  <a:srgbClr val="660066"/>
                </a:solidFill>
                <a:latin typeface="Arial" panose="020B0604020202020204" pitchFamily="34" charset="0"/>
              </a:defRPr>
            </a:lvl8pPr>
            <a:lvl9pPr marL="3964701" indent="-233218" defTabSz="926393"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26393" rtl="0" eaLnBrk="0" fontAlgn="base" latinLnBrk="0" hangingPunct="0">
              <a:lnSpc>
                <a:spcPct val="100000"/>
              </a:lnSpc>
              <a:spcBef>
                <a:spcPct val="0"/>
              </a:spcBef>
              <a:spcAft>
                <a:spcPct val="0"/>
              </a:spcAft>
              <a:buClrTx/>
              <a:buSzTx/>
              <a:buFontTx/>
              <a:buNone/>
              <a:tabLst/>
              <a:defRPr/>
            </a:pPr>
            <a:fld id="{84912FEE-BB79-4ED7-AC75-41D4AEA1FF4A}"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26393" rtl="0" eaLnBrk="0" fontAlgn="base" latinLnBrk="0" hangingPunct="0">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A955176D-0D22-4674-9BAC-139CE662FE0A}"/>
              </a:ext>
            </a:extLst>
          </p:cNvPr>
          <p:cNvSpPr>
            <a:spLocks noGrp="1" noRot="1" noChangeAspect="1" noChangeArrowheads="1" noTextEdit="1"/>
          </p:cNvSpPr>
          <p:nvPr>
            <p:ph type="sldImg"/>
          </p:nvPr>
        </p:nvSpPr>
        <p:spPr>
          <a:ln/>
        </p:spPr>
      </p:sp>
      <p:sp>
        <p:nvSpPr>
          <p:cNvPr id="118787" name="Notes Placeholder 2">
            <a:extLst>
              <a:ext uri="{FF2B5EF4-FFF2-40B4-BE49-F238E27FC236}">
                <a16:creationId xmlns:a16="http://schemas.microsoft.com/office/drawing/2014/main" id="{F21C0614-A1E9-497C-87FD-FB07C9C03E26}"/>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Diagrammed On indicates where else in the model Urgent Need Request appears.  </a:t>
            </a:r>
          </a:p>
        </p:txBody>
      </p:sp>
      <p:sp>
        <p:nvSpPr>
          <p:cNvPr id="118788" name="Slide Number Placeholder 3">
            <a:extLst>
              <a:ext uri="{FF2B5EF4-FFF2-40B4-BE49-F238E27FC236}">
                <a16:creationId xmlns:a16="http://schemas.microsoft.com/office/drawing/2014/main" id="{BA83778B-6925-4B47-B26D-13C1537BA25E}"/>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4774">
              <a:spcBef>
                <a:spcPct val="30000"/>
              </a:spcBef>
              <a:defRPr sz="1200">
                <a:solidFill>
                  <a:schemeClr val="tx1"/>
                </a:solidFill>
                <a:latin typeface="Times New Roman" panose="02020603050405020304" pitchFamily="18" charset="0"/>
              </a:defRPr>
            </a:lvl1pPr>
            <a:lvl2pPr marL="757958" indent="-291522" defTabSz="924774">
              <a:spcBef>
                <a:spcPct val="30000"/>
              </a:spcBef>
              <a:defRPr sz="1200">
                <a:solidFill>
                  <a:schemeClr val="tx1"/>
                </a:solidFill>
                <a:latin typeface="Times New Roman" panose="02020603050405020304" pitchFamily="18" charset="0"/>
              </a:defRPr>
            </a:lvl2pPr>
            <a:lvl3pPr marL="1166089" indent="-233218" defTabSz="924774">
              <a:spcBef>
                <a:spcPct val="30000"/>
              </a:spcBef>
              <a:defRPr sz="1200">
                <a:solidFill>
                  <a:schemeClr val="tx1"/>
                </a:solidFill>
                <a:latin typeface="Times New Roman" panose="02020603050405020304" pitchFamily="18" charset="0"/>
              </a:defRPr>
            </a:lvl3pPr>
            <a:lvl4pPr marL="1632524" indent="-233218" defTabSz="924774">
              <a:spcBef>
                <a:spcPct val="30000"/>
              </a:spcBef>
              <a:defRPr sz="1200">
                <a:solidFill>
                  <a:schemeClr val="tx1"/>
                </a:solidFill>
                <a:latin typeface="Times New Roman" panose="02020603050405020304" pitchFamily="18" charset="0"/>
              </a:defRPr>
            </a:lvl4pPr>
            <a:lvl5pPr marL="2098959" indent="-233218" defTabSz="924774">
              <a:spcBef>
                <a:spcPct val="30000"/>
              </a:spcBef>
              <a:defRPr sz="1200">
                <a:solidFill>
                  <a:schemeClr val="tx1"/>
                </a:solidFill>
                <a:latin typeface="Times New Roman" panose="02020603050405020304" pitchFamily="18" charset="0"/>
              </a:defRPr>
            </a:lvl5pPr>
            <a:lvl6pPr marL="2565395" indent="-233218" defTabSz="924774" eaLnBrk="0" fontAlgn="base" hangingPunct="0">
              <a:spcBef>
                <a:spcPct val="30000"/>
              </a:spcBef>
              <a:spcAft>
                <a:spcPct val="0"/>
              </a:spcAft>
              <a:defRPr sz="1200">
                <a:solidFill>
                  <a:schemeClr val="tx1"/>
                </a:solidFill>
                <a:latin typeface="Times New Roman" panose="02020603050405020304" pitchFamily="18" charset="0"/>
              </a:defRPr>
            </a:lvl6pPr>
            <a:lvl7pPr marL="3031830" indent="-233218" defTabSz="924774" eaLnBrk="0" fontAlgn="base" hangingPunct="0">
              <a:spcBef>
                <a:spcPct val="30000"/>
              </a:spcBef>
              <a:spcAft>
                <a:spcPct val="0"/>
              </a:spcAft>
              <a:defRPr sz="1200">
                <a:solidFill>
                  <a:schemeClr val="tx1"/>
                </a:solidFill>
                <a:latin typeface="Times New Roman" panose="02020603050405020304" pitchFamily="18" charset="0"/>
              </a:defRPr>
            </a:lvl7pPr>
            <a:lvl8pPr marL="3498266" indent="-233218" defTabSz="924774" eaLnBrk="0" fontAlgn="base" hangingPunct="0">
              <a:spcBef>
                <a:spcPct val="30000"/>
              </a:spcBef>
              <a:spcAft>
                <a:spcPct val="0"/>
              </a:spcAft>
              <a:defRPr sz="1200">
                <a:solidFill>
                  <a:schemeClr val="tx1"/>
                </a:solidFill>
                <a:latin typeface="Times New Roman" panose="02020603050405020304" pitchFamily="18" charset="0"/>
              </a:defRPr>
            </a:lvl8pPr>
            <a:lvl9pPr marL="3964701" indent="-233218" defTabSz="924774"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4774" rtl="0" eaLnBrk="0" fontAlgn="base" latinLnBrk="0" hangingPunct="0">
              <a:lnSpc>
                <a:spcPct val="100000"/>
              </a:lnSpc>
              <a:spcBef>
                <a:spcPct val="0"/>
              </a:spcBef>
              <a:spcAft>
                <a:spcPct val="0"/>
              </a:spcAft>
              <a:buClrTx/>
              <a:buSzTx/>
              <a:buFontTx/>
              <a:buNone/>
              <a:tabLst/>
              <a:defRPr/>
            </a:pPr>
            <a:fld id="{EECA3B5D-1875-4BFB-B299-D4ADB55DD8E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4774" rtl="0" eaLnBrk="0" fontAlgn="base" latinLnBrk="0" hangingPunct="0">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AB197D68-82B0-4799-840E-BA95451CCC51}"/>
              </a:ext>
            </a:extLst>
          </p:cNvPr>
          <p:cNvSpPr>
            <a:spLocks noGrp="1" noRot="1" noChangeAspect="1" noChangeArrowheads="1" noTextEdit="1"/>
          </p:cNvSpPr>
          <p:nvPr>
            <p:ph type="sldImg"/>
          </p:nvPr>
        </p:nvSpPr>
        <p:spPr>
          <a:ln/>
        </p:spPr>
      </p:sp>
      <p:sp>
        <p:nvSpPr>
          <p:cNvPr id="80899" name="Notes Placeholder 2">
            <a:extLst>
              <a:ext uri="{FF2B5EF4-FFF2-40B4-BE49-F238E27FC236}">
                <a16:creationId xmlns:a16="http://schemas.microsoft.com/office/drawing/2014/main" id="{9D54C361-F323-4A93-A1F9-D8A6211DF06C}"/>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80900" name="Slide Number Placeholder 3">
            <a:extLst>
              <a:ext uri="{FF2B5EF4-FFF2-40B4-BE49-F238E27FC236}">
                <a16:creationId xmlns:a16="http://schemas.microsoft.com/office/drawing/2014/main" id="{F1DB3FBD-5B8D-4FB6-9DAF-5BC13BEE4E99}"/>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42588">
              <a:spcBef>
                <a:spcPct val="30000"/>
              </a:spcBef>
              <a:defRPr sz="1200">
                <a:solidFill>
                  <a:schemeClr val="tx1"/>
                </a:solidFill>
                <a:latin typeface="Times New Roman" panose="02020603050405020304" pitchFamily="18" charset="0"/>
              </a:defRPr>
            </a:lvl1pPr>
            <a:lvl2pPr marL="772534" indent="-296381" defTabSz="942588">
              <a:spcBef>
                <a:spcPct val="30000"/>
              </a:spcBef>
              <a:defRPr sz="1200">
                <a:solidFill>
                  <a:schemeClr val="tx1"/>
                </a:solidFill>
                <a:latin typeface="Times New Roman" panose="02020603050405020304" pitchFamily="18" charset="0"/>
              </a:defRPr>
            </a:lvl2pPr>
            <a:lvl3pPr marL="1188763" indent="-236457" defTabSz="942588">
              <a:spcBef>
                <a:spcPct val="30000"/>
              </a:spcBef>
              <a:defRPr sz="1200">
                <a:solidFill>
                  <a:schemeClr val="tx1"/>
                </a:solidFill>
                <a:latin typeface="Times New Roman" panose="02020603050405020304" pitchFamily="18" charset="0"/>
              </a:defRPr>
            </a:lvl3pPr>
            <a:lvl4pPr marL="1664915" indent="-236457" defTabSz="942588">
              <a:spcBef>
                <a:spcPct val="30000"/>
              </a:spcBef>
              <a:defRPr sz="1200">
                <a:solidFill>
                  <a:schemeClr val="tx1"/>
                </a:solidFill>
                <a:latin typeface="Times New Roman" panose="02020603050405020304" pitchFamily="18" charset="0"/>
              </a:defRPr>
            </a:lvl4pPr>
            <a:lvl5pPr marL="2141068" indent="-236457" defTabSz="942588">
              <a:spcBef>
                <a:spcPct val="30000"/>
              </a:spcBef>
              <a:defRPr sz="1200">
                <a:solidFill>
                  <a:schemeClr val="tx1"/>
                </a:solidFill>
                <a:latin typeface="Times New Roman" panose="02020603050405020304" pitchFamily="18" charset="0"/>
              </a:defRPr>
            </a:lvl5pPr>
            <a:lvl6pPr marL="2607504" indent="-236457" defTabSz="942588" eaLnBrk="0" fontAlgn="base" hangingPunct="0">
              <a:spcBef>
                <a:spcPct val="30000"/>
              </a:spcBef>
              <a:spcAft>
                <a:spcPct val="0"/>
              </a:spcAft>
              <a:defRPr sz="1200">
                <a:solidFill>
                  <a:schemeClr val="tx1"/>
                </a:solidFill>
                <a:latin typeface="Times New Roman" panose="02020603050405020304" pitchFamily="18" charset="0"/>
              </a:defRPr>
            </a:lvl6pPr>
            <a:lvl7pPr marL="3073939" indent="-236457" defTabSz="942588" eaLnBrk="0" fontAlgn="base" hangingPunct="0">
              <a:spcBef>
                <a:spcPct val="30000"/>
              </a:spcBef>
              <a:spcAft>
                <a:spcPct val="0"/>
              </a:spcAft>
              <a:defRPr sz="1200">
                <a:solidFill>
                  <a:schemeClr val="tx1"/>
                </a:solidFill>
                <a:latin typeface="Times New Roman" panose="02020603050405020304" pitchFamily="18" charset="0"/>
              </a:defRPr>
            </a:lvl7pPr>
            <a:lvl8pPr marL="3540375" indent="-236457" defTabSz="942588" eaLnBrk="0" fontAlgn="base" hangingPunct="0">
              <a:spcBef>
                <a:spcPct val="30000"/>
              </a:spcBef>
              <a:spcAft>
                <a:spcPct val="0"/>
              </a:spcAft>
              <a:defRPr sz="1200">
                <a:solidFill>
                  <a:schemeClr val="tx1"/>
                </a:solidFill>
                <a:latin typeface="Times New Roman" panose="02020603050405020304" pitchFamily="18" charset="0"/>
              </a:defRPr>
            </a:lvl8pPr>
            <a:lvl9pPr marL="4006810" indent="-236457" defTabSz="9425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2588" rtl="0" eaLnBrk="0" fontAlgn="base" latinLnBrk="0" hangingPunct="0">
              <a:lnSpc>
                <a:spcPct val="100000"/>
              </a:lnSpc>
              <a:spcBef>
                <a:spcPct val="0"/>
              </a:spcBef>
              <a:spcAft>
                <a:spcPct val="0"/>
              </a:spcAft>
              <a:buClrTx/>
              <a:buSzTx/>
              <a:buFontTx/>
              <a:buNone/>
              <a:tabLst/>
              <a:defRPr/>
            </a:pPr>
            <a:fld id="{C457D34A-78C5-41B0-AF3F-F0A92C1E554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42588" rtl="0" eaLnBrk="0" fontAlgn="base" latinLnBrk="0" hangingPunct="0">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A419A106-4DDB-4C3D-942C-A8D24D13C49E}"/>
              </a:ext>
            </a:extLst>
          </p:cNvPr>
          <p:cNvSpPr>
            <a:spLocks noGrp="1" noRot="1" noChangeAspect="1" noChangeArrowheads="1" noTextEdit="1"/>
          </p:cNvSpPr>
          <p:nvPr>
            <p:ph type="sldImg"/>
          </p:nvPr>
        </p:nvSpPr>
        <p:spPr>
          <a:ln/>
        </p:spPr>
      </p:sp>
      <p:sp>
        <p:nvSpPr>
          <p:cNvPr id="58371" name="Notes Placeholder 2">
            <a:extLst>
              <a:ext uri="{FF2B5EF4-FFF2-40B4-BE49-F238E27FC236}">
                <a16:creationId xmlns:a16="http://schemas.microsoft.com/office/drawing/2014/main" id="{789BD5EA-ECA6-4CBE-A2B9-62D04B35CCB4}"/>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0" dirty="0"/>
          </a:p>
        </p:txBody>
      </p:sp>
      <p:sp>
        <p:nvSpPr>
          <p:cNvPr id="58372" name="Slide Number Placeholder 3">
            <a:extLst>
              <a:ext uri="{FF2B5EF4-FFF2-40B4-BE49-F238E27FC236}">
                <a16:creationId xmlns:a16="http://schemas.microsoft.com/office/drawing/2014/main" id="{3C1B93EF-CF5D-4DDF-B25D-5C4DE98218B8}"/>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4774">
              <a:spcBef>
                <a:spcPct val="30000"/>
              </a:spcBef>
              <a:defRPr sz="1200">
                <a:solidFill>
                  <a:schemeClr val="tx1"/>
                </a:solidFill>
                <a:latin typeface="Times New Roman" panose="02020603050405020304" pitchFamily="18" charset="0"/>
              </a:defRPr>
            </a:lvl1pPr>
            <a:lvl2pPr marL="757958" indent="-291522" defTabSz="924774">
              <a:spcBef>
                <a:spcPct val="30000"/>
              </a:spcBef>
              <a:defRPr sz="1200">
                <a:solidFill>
                  <a:schemeClr val="tx1"/>
                </a:solidFill>
                <a:latin typeface="Times New Roman" panose="02020603050405020304" pitchFamily="18" charset="0"/>
              </a:defRPr>
            </a:lvl2pPr>
            <a:lvl3pPr marL="1166089" indent="-233218" defTabSz="924774">
              <a:spcBef>
                <a:spcPct val="30000"/>
              </a:spcBef>
              <a:defRPr sz="1200">
                <a:solidFill>
                  <a:schemeClr val="tx1"/>
                </a:solidFill>
                <a:latin typeface="Times New Roman" panose="02020603050405020304" pitchFamily="18" charset="0"/>
              </a:defRPr>
            </a:lvl3pPr>
            <a:lvl4pPr marL="1632524" indent="-233218" defTabSz="924774">
              <a:spcBef>
                <a:spcPct val="30000"/>
              </a:spcBef>
              <a:defRPr sz="1200">
                <a:solidFill>
                  <a:schemeClr val="tx1"/>
                </a:solidFill>
                <a:latin typeface="Times New Roman" panose="02020603050405020304" pitchFamily="18" charset="0"/>
              </a:defRPr>
            </a:lvl4pPr>
            <a:lvl5pPr marL="2098959" indent="-233218" defTabSz="924774">
              <a:spcBef>
                <a:spcPct val="30000"/>
              </a:spcBef>
              <a:defRPr sz="1200">
                <a:solidFill>
                  <a:schemeClr val="tx1"/>
                </a:solidFill>
                <a:latin typeface="Times New Roman" panose="02020603050405020304" pitchFamily="18" charset="0"/>
              </a:defRPr>
            </a:lvl5pPr>
            <a:lvl6pPr marL="2565395" indent="-233218" defTabSz="924774" eaLnBrk="0" fontAlgn="base" hangingPunct="0">
              <a:spcBef>
                <a:spcPct val="30000"/>
              </a:spcBef>
              <a:spcAft>
                <a:spcPct val="0"/>
              </a:spcAft>
              <a:defRPr sz="1200">
                <a:solidFill>
                  <a:schemeClr val="tx1"/>
                </a:solidFill>
                <a:latin typeface="Times New Roman" panose="02020603050405020304" pitchFamily="18" charset="0"/>
              </a:defRPr>
            </a:lvl6pPr>
            <a:lvl7pPr marL="3031830" indent="-233218" defTabSz="924774" eaLnBrk="0" fontAlgn="base" hangingPunct="0">
              <a:spcBef>
                <a:spcPct val="30000"/>
              </a:spcBef>
              <a:spcAft>
                <a:spcPct val="0"/>
              </a:spcAft>
              <a:defRPr sz="1200">
                <a:solidFill>
                  <a:schemeClr val="tx1"/>
                </a:solidFill>
                <a:latin typeface="Times New Roman" panose="02020603050405020304" pitchFamily="18" charset="0"/>
              </a:defRPr>
            </a:lvl7pPr>
            <a:lvl8pPr marL="3498266" indent="-233218" defTabSz="924774" eaLnBrk="0" fontAlgn="base" hangingPunct="0">
              <a:spcBef>
                <a:spcPct val="30000"/>
              </a:spcBef>
              <a:spcAft>
                <a:spcPct val="0"/>
              </a:spcAft>
              <a:defRPr sz="1200">
                <a:solidFill>
                  <a:schemeClr val="tx1"/>
                </a:solidFill>
                <a:latin typeface="Times New Roman" panose="02020603050405020304" pitchFamily="18" charset="0"/>
              </a:defRPr>
            </a:lvl8pPr>
            <a:lvl9pPr marL="3964701" indent="-233218" defTabSz="924774"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4774" rtl="0" eaLnBrk="0" fontAlgn="base" latinLnBrk="0" hangingPunct="0">
              <a:lnSpc>
                <a:spcPct val="100000"/>
              </a:lnSpc>
              <a:spcBef>
                <a:spcPct val="0"/>
              </a:spcBef>
              <a:spcAft>
                <a:spcPct val="0"/>
              </a:spcAft>
              <a:buClrTx/>
              <a:buSzTx/>
              <a:buFontTx/>
              <a:buNone/>
              <a:tabLst/>
              <a:defRPr/>
            </a:pPr>
            <a:fld id="{4E69EBBA-00EF-4835-9EC3-DE05957EE7C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4774" rtl="0" eaLnBrk="0" fontAlgn="base" latinLnBrk="0" hangingPunct="0">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1372CEB8-F06C-4F10-A4C4-9AEEFACA0908}"/>
              </a:ext>
            </a:extLst>
          </p:cNvPr>
          <p:cNvSpPr>
            <a:spLocks noGrp="1" noRot="1" noChangeAspect="1" noChangeArrowheads="1" noTextEdit="1"/>
          </p:cNvSpPr>
          <p:nvPr>
            <p:ph type="sldImg"/>
          </p:nvPr>
        </p:nvSpPr>
        <p:spPr>
          <a:ln/>
        </p:spPr>
      </p:sp>
      <p:sp>
        <p:nvSpPr>
          <p:cNvPr id="60419" name="Notes Placeholder 2">
            <a:extLst>
              <a:ext uri="{FF2B5EF4-FFF2-40B4-BE49-F238E27FC236}">
                <a16:creationId xmlns:a16="http://schemas.microsoft.com/office/drawing/2014/main" id="{AA224E00-06B0-40EC-B4CD-ACEB023A8BFF}"/>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0" dirty="0"/>
          </a:p>
        </p:txBody>
      </p:sp>
      <p:sp>
        <p:nvSpPr>
          <p:cNvPr id="60420" name="Slide Number Placeholder 3">
            <a:extLst>
              <a:ext uri="{FF2B5EF4-FFF2-40B4-BE49-F238E27FC236}">
                <a16:creationId xmlns:a16="http://schemas.microsoft.com/office/drawing/2014/main" id="{9E798C22-6FC8-42E0-9148-D7671FCAACB0}"/>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4774">
              <a:spcBef>
                <a:spcPct val="30000"/>
              </a:spcBef>
              <a:defRPr sz="1200">
                <a:solidFill>
                  <a:schemeClr val="tx1"/>
                </a:solidFill>
                <a:latin typeface="Times New Roman" panose="02020603050405020304" pitchFamily="18" charset="0"/>
              </a:defRPr>
            </a:lvl1pPr>
            <a:lvl2pPr marL="757958" indent="-291522" defTabSz="924774">
              <a:spcBef>
                <a:spcPct val="30000"/>
              </a:spcBef>
              <a:defRPr sz="1200">
                <a:solidFill>
                  <a:schemeClr val="tx1"/>
                </a:solidFill>
                <a:latin typeface="Times New Roman" panose="02020603050405020304" pitchFamily="18" charset="0"/>
              </a:defRPr>
            </a:lvl2pPr>
            <a:lvl3pPr marL="1166089" indent="-233218" defTabSz="924774">
              <a:spcBef>
                <a:spcPct val="30000"/>
              </a:spcBef>
              <a:defRPr sz="1200">
                <a:solidFill>
                  <a:schemeClr val="tx1"/>
                </a:solidFill>
                <a:latin typeface="Times New Roman" panose="02020603050405020304" pitchFamily="18" charset="0"/>
              </a:defRPr>
            </a:lvl3pPr>
            <a:lvl4pPr marL="1632524" indent="-233218" defTabSz="924774">
              <a:spcBef>
                <a:spcPct val="30000"/>
              </a:spcBef>
              <a:defRPr sz="1200">
                <a:solidFill>
                  <a:schemeClr val="tx1"/>
                </a:solidFill>
                <a:latin typeface="Times New Roman" panose="02020603050405020304" pitchFamily="18" charset="0"/>
              </a:defRPr>
            </a:lvl4pPr>
            <a:lvl5pPr marL="2098959" indent="-233218" defTabSz="924774">
              <a:spcBef>
                <a:spcPct val="30000"/>
              </a:spcBef>
              <a:defRPr sz="1200">
                <a:solidFill>
                  <a:schemeClr val="tx1"/>
                </a:solidFill>
                <a:latin typeface="Times New Roman" panose="02020603050405020304" pitchFamily="18" charset="0"/>
              </a:defRPr>
            </a:lvl5pPr>
            <a:lvl6pPr marL="2565395" indent="-233218" defTabSz="924774" eaLnBrk="0" fontAlgn="base" hangingPunct="0">
              <a:spcBef>
                <a:spcPct val="30000"/>
              </a:spcBef>
              <a:spcAft>
                <a:spcPct val="0"/>
              </a:spcAft>
              <a:defRPr sz="1200">
                <a:solidFill>
                  <a:schemeClr val="tx1"/>
                </a:solidFill>
                <a:latin typeface="Times New Roman" panose="02020603050405020304" pitchFamily="18" charset="0"/>
              </a:defRPr>
            </a:lvl6pPr>
            <a:lvl7pPr marL="3031830" indent="-233218" defTabSz="924774" eaLnBrk="0" fontAlgn="base" hangingPunct="0">
              <a:spcBef>
                <a:spcPct val="30000"/>
              </a:spcBef>
              <a:spcAft>
                <a:spcPct val="0"/>
              </a:spcAft>
              <a:defRPr sz="1200">
                <a:solidFill>
                  <a:schemeClr val="tx1"/>
                </a:solidFill>
                <a:latin typeface="Times New Roman" panose="02020603050405020304" pitchFamily="18" charset="0"/>
              </a:defRPr>
            </a:lvl7pPr>
            <a:lvl8pPr marL="3498266" indent="-233218" defTabSz="924774" eaLnBrk="0" fontAlgn="base" hangingPunct="0">
              <a:spcBef>
                <a:spcPct val="30000"/>
              </a:spcBef>
              <a:spcAft>
                <a:spcPct val="0"/>
              </a:spcAft>
              <a:defRPr sz="1200">
                <a:solidFill>
                  <a:schemeClr val="tx1"/>
                </a:solidFill>
                <a:latin typeface="Times New Roman" panose="02020603050405020304" pitchFamily="18" charset="0"/>
              </a:defRPr>
            </a:lvl8pPr>
            <a:lvl9pPr marL="3964701" indent="-233218" defTabSz="924774"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4774" rtl="0" eaLnBrk="0" fontAlgn="base" latinLnBrk="0" hangingPunct="0">
              <a:lnSpc>
                <a:spcPct val="100000"/>
              </a:lnSpc>
              <a:spcBef>
                <a:spcPct val="0"/>
              </a:spcBef>
              <a:spcAft>
                <a:spcPct val="0"/>
              </a:spcAft>
              <a:buClrTx/>
              <a:buSzTx/>
              <a:buFontTx/>
              <a:buNone/>
              <a:tabLst/>
              <a:defRPr/>
            </a:pPr>
            <a:fld id="{906191CE-D811-483C-AA12-94AF83E3F6E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4774" rtl="0" eaLnBrk="0" fontAlgn="base" latinLnBrk="0" hangingPunct="0">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E9C1A-E90A-26BD-ACD3-FCB079AD4959}"/>
            </a:ext>
          </a:extLst>
        </p:cNvPr>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FB7DE122-9525-01B0-2A09-AC37254AD702}"/>
              </a:ext>
            </a:extLst>
          </p:cNvPr>
          <p:cNvSpPr>
            <a:spLocks noGrp="1" noRot="1" noChangeAspect="1" noChangeArrowheads="1" noTextEdit="1"/>
          </p:cNvSpPr>
          <p:nvPr>
            <p:ph type="sldImg"/>
          </p:nvPr>
        </p:nvSpPr>
        <p:spPr>
          <a:ln/>
        </p:spPr>
      </p:sp>
      <p:sp>
        <p:nvSpPr>
          <p:cNvPr id="60419" name="Notes Placeholder 2">
            <a:extLst>
              <a:ext uri="{FF2B5EF4-FFF2-40B4-BE49-F238E27FC236}">
                <a16:creationId xmlns:a16="http://schemas.microsoft.com/office/drawing/2014/main" id="{AAB84B33-1EBC-12A7-83AA-D794736DCEDF}"/>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0" dirty="0"/>
          </a:p>
        </p:txBody>
      </p:sp>
      <p:sp>
        <p:nvSpPr>
          <p:cNvPr id="60420" name="Slide Number Placeholder 3">
            <a:extLst>
              <a:ext uri="{FF2B5EF4-FFF2-40B4-BE49-F238E27FC236}">
                <a16:creationId xmlns:a16="http://schemas.microsoft.com/office/drawing/2014/main" id="{16EB2A86-70AD-2900-D945-2546221B4FB9}"/>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4774">
              <a:spcBef>
                <a:spcPct val="30000"/>
              </a:spcBef>
              <a:defRPr sz="1200">
                <a:solidFill>
                  <a:schemeClr val="tx1"/>
                </a:solidFill>
                <a:latin typeface="Times New Roman" panose="02020603050405020304" pitchFamily="18" charset="0"/>
              </a:defRPr>
            </a:lvl1pPr>
            <a:lvl2pPr marL="757958" indent="-291522" defTabSz="924774">
              <a:spcBef>
                <a:spcPct val="30000"/>
              </a:spcBef>
              <a:defRPr sz="1200">
                <a:solidFill>
                  <a:schemeClr val="tx1"/>
                </a:solidFill>
                <a:latin typeface="Times New Roman" panose="02020603050405020304" pitchFamily="18" charset="0"/>
              </a:defRPr>
            </a:lvl2pPr>
            <a:lvl3pPr marL="1166089" indent="-233218" defTabSz="924774">
              <a:spcBef>
                <a:spcPct val="30000"/>
              </a:spcBef>
              <a:defRPr sz="1200">
                <a:solidFill>
                  <a:schemeClr val="tx1"/>
                </a:solidFill>
                <a:latin typeface="Times New Roman" panose="02020603050405020304" pitchFamily="18" charset="0"/>
              </a:defRPr>
            </a:lvl3pPr>
            <a:lvl4pPr marL="1632524" indent="-233218" defTabSz="924774">
              <a:spcBef>
                <a:spcPct val="30000"/>
              </a:spcBef>
              <a:defRPr sz="1200">
                <a:solidFill>
                  <a:schemeClr val="tx1"/>
                </a:solidFill>
                <a:latin typeface="Times New Roman" panose="02020603050405020304" pitchFamily="18" charset="0"/>
              </a:defRPr>
            </a:lvl4pPr>
            <a:lvl5pPr marL="2098959" indent="-233218" defTabSz="924774">
              <a:spcBef>
                <a:spcPct val="30000"/>
              </a:spcBef>
              <a:defRPr sz="1200">
                <a:solidFill>
                  <a:schemeClr val="tx1"/>
                </a:solidFill>
                <a:latin typeface="Times New Roman" panose="02020603050405020304" pitchFamily="18" charset="0"/>
              </a:defRPr>
            </a:lvl5pPr>
            <a:lvl6pPr marL="2565395" indent="-233218" defTabSz="924774" eaLnBrk="0" fontAlgn="base" hangingPunct="0">
              <a:spcBef>
                <a:spcPct val="30000"/>
              </a:spcBef>
              <a:spcAft>
                <a:spcPct val="0"/>
              </a:spcAft>
              <a:defRPr sz="1200">
                <a:solidFill>
                  <a:schemeClr val="tx1"/>
                </a:solidFill>
                <a:latin typeface="Times New Roman" panose="02020603050405020304" pitchFamily="18" charset="0"/>
              </a:defRPr>
            </a:lvl6pPr>
            <a:lvl7pPr marL="3031830" indent="-233218" defTabSz="924774" eaLnBrk="0" fontAlgn="base" hangingPunct="0">
              <a:spcBef>
                <a:spcPct val="30000"/>
              </a:spcBef>
              <a:spcAft>
                <a:spcPct val="0"/>
              </a:spcAft>
              <a:defRPr sz="1200">
                <a:solidFill>
                  <a:schemeClr val="tx1"/>
                </a:solidFill>
                <a:latin typeface="Times New Roman" panose="02020603050405020304" pitchFamily="18" charset="0"/>
              </a:defRPr>
            </a:lvl7pPr>
            <a:lvl8pPr marL="3498266" indent="-233218" defTabSz="924774" eaLnBrk="0" fontAlgn="base" hangingPunct="0">
              <a:spcBef>
                <a:spcPct val="30000"/>
              </a:spcBef>
              <a:spcAft>
                <a:spcPct val="0"/>
              </a:spcAft>
              <a:defRPr sz="1200">
                <a:solidFill>
                  <a:schemeClr val="tx1"/>
                </a:solidFill>
                <a:latin typeface="Times New Roman" panose="02020603050405020304" pitchFamily="18" charset="0"/>
              </a:defRPr>
            </a:lvl8pPr>
            <a:lvl9pPr marL="3964701" indent="-233218" defTabSz="924774"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4774" rtl="0" eaLnBrk="0" fontAlgn="base" latinLnBrk="0" hangingPunct="0">
              <a:lnSpc>
                <a:spcPct val="100000"/>
              </a:lnSpc>
              <a:spcBef>
                <a:spcPct val="0"/>
              </a:spcBef>
              <a:spcAft>
                <a:spcPct val="0"/>
              </a:spcAft>
              <a:buClrTx/>
              <a:buSzTx/>
              <a:buFontTx/>
              <a:buNone/>
              <a:tabLst/>
              <a:defRPr/>
            </a:pPr>
            <a:fld id="{906191CE-D811-483C-AA12-94AF83E3F6E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4774" rtl="0" eaLnBrk="0" fontAlgn="base" latinLnBrk="0" hangingPunct="0">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1036504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45023055-EFAD-44E4-92A5-780CEF3A8FD0}"/>
              </a:ext>
            </a:extLst>
          </p:cNvPr>
          <p:cNvSpPr>
            <a:spLocks noGrp="1" noRot="1" noChangeAspect="1" noChangeArrowheads="1" noTextEdit="1"/>
          </p:cNvSpPr>
          <p:nvPr>
            <p:ph type="sldImg"/>
          </p:nvPr>
        </p:nvSpPr>
        <p:spPr>
          <a:ln/>
        </p:spPr>
      </p:sp>
      <p:sp>
        <p:nvSpPr>
          <p:cNvPr id="64515" name="Notes Placeholder 2">
            <a:extLst>
              <a:ext uri="{FF2B5EF4-FFF2-40B4-BE49-F238E27FC236}">
                <a16:creationId xmlns:a16="http://schemas.microsoft.com/office/drawing/2014/main" id="{309CEE8E-9289-4407-8701-FDAF997BCBF3}"/>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0" dirty="0"/>
          </a:p>
        </p:txBody>
      </p:sp>
      <p:sp>
        <p:nvSpPr>
          <p:cNvPr id="64516" name="Slide Number Placeholder 3">
            <a:extLst>
              <a:ext uri="{FF2B5EF4-FFF2-40B4-BE49-F238E27FC236}">
                <a16:creationId xmlns:a16="http://schemas.microsoft.com/office/drawing/2014/main" id="{F99E8E23-C2BB-4E62-818C-4A834F2453AC}"/>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4774">
              <a:spcBef>
                <a:spcPct val="30000"/>
              </a:spcBef>
              <a:defRPr sz="1200">
                <a:solidFill>
                  <a:schemeClr val="tx1"/>
                </a:solidFill>
                <a:latin typeface="Times New Roman" panose="02020603050405020304" pitchFamily="18" charset="0"/>
              </a:defRPr>
            </a:lvl1pPr>
            <a:lvl2pPr marL="757958" indent="-291522" defTabSz="924774">
              <a:spcBef>
                <a:spcPct val="30000"/>
              </a:spcBef>
              <a:defRPr sz="1200">
                <a:solidFill>
                  <a:schemeClr val="tx1"/>
                </a:solidFill>
                <a:latin typeface="Times New Roman" panose="02020603050405020304" pitchFamily="18" charset="0"/>
              </a:defRPr>
            </a:lvl2pPr>
            <a:lvl3pPr marL="1166089" indent="-233218" defTabSz="924774">
              <a:spcBef>
                <a:spcPct val="30000"/>
              </a:spcBef>
              <a:defRPr sz="1200">
                <a:solidFill>
                  <a:schemeClr val="tx1"/>
                </a:solidFill>
                <a:latin typeface="Times New Roman" panose="02020603050405020304" pitchFamily="18" charset="0"/>
              </a:defRPr>
            </a:lvl3pPr>
            <a:lvl4pPr marL="1632524" indent="-233218" defTabSz="924774">
              <a:spcBef>
                <a:spcPct val="30000"/>
              </a:spcBef>
              <a:defRPr sz="1200">
                <a:solidFill>
                  <a:schemeClr val="tx1"/>
                </a:solidFill>
                <a:latin typeface="Times New Roman" panose="02020603050405020304" pitchFamily="18" charset="0"/>
              </a:defRPr>
            </a:lvl4pPr>
            <a:lvl5pPr marL="2098959" indent="-233218" defTabSz="924774">
              <a:spcBef>
                <a:spcPct val="30000"/>
              </a:spcBef>
              <a:defRPr sz="1200">
                <a:solidFill>
                  <a:schemeClr val="tx1"/>
                </a:solidFill>
                <a:latin typeface="Times New Roman" panose="02020603050405020304" pitchFamily="18" charset="0"/>
              </a:defRPr>
            </a:lvl5pPr>
            <a:lvl6pPr marL="2565395" indent="-233218" defTabSz="924774" eaLnBrk="0" fontAlgn="base" hangingPunct="0">
              <a:spcBef>
                <a:spcPct val="30000"/>
              </a:spcBef>
              <a:spcAft>
                <a:spcPct val="0"/>
              </a:spcAft>
              <a:defRPr sz="1200">
                <a:solidFill>
                  <a:schemeClr val="tx1"/>
                </a:solidFill>
                <a:latin typeface="Times New Roman" panose="02020603050405020304" pitchFamily="18" charset="0"/>
              </a:defRPr>
            </a:lvl6pPr>
            <a:lvl7pPr marL="3031830" indent="-233218" defTabSz="924774" eaLnBrk="0" fontAlgn="base" hangingPunct="0">
              <a:spcBef>
                <a:spcPct val="30000"/>
              </a:spcBef>
              <a:spcAft>
                <a:spcPct val="0"/>
              </a:spcAft>
              <a:defRPr sz="1200">
                <a:solidFill>
                  <a:schemeClr val="tx1"/>
                </a:solidFill>
                <a:latin typeface="Times New Roman" panose="02020603050405020304" pitchFamily="18" charset="0"/>
              </a:defRPr>
            </a:lvl7pPr>
            <a:lvl8pPr marL="3498266" indent="-233218" defTabSz="924774" eaLnBrk="0" fontAlgn="base" hangingPunct="0">
              <a:spcBef>
                <a:spcPct val="30000"/>
              </a:spcBef>
              <a:spcAft>
                <a:spcPct val="0"/>
              </a:spcAft>
              <a:defRPr sz="1200">
                <a:solidFill>
                  <a:schemeClr val="tx1"/>
                </a:solidFill>
                <a:latin typeface="Times New Roman" panose="02020603050405020304" pitchFamily="18" charset="0"/>
              </a:defRPr>
            </a:lvl8pPr>
            <a:lvl9pPr marL="3964701" indent="-233218" defTabSz="924774"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4774" rtl="0" eaLnBrk="0" fontAlgn="base" latinLnBrk="0" hangingPunct="0">
              <a:lnSpc>
                <a:spcPct val="100000"/>
              </a:lnSpc>
              <a:spcBef>
                <a:spcPct val="0"/>
              </a:spcBef>
              <a:spcAft>
                <a:spcPct val="0"/>
              </a:spcAft>
              <a:buClrTx/>
              <a:buSzTx/>
              <a:buFontTx/>
              <a:buNone/>
              <a:tabLst/>
              <a:defRPr/>
            </a:pPr>
            <a:fld id="{D56C4288-E2F9-4AAD-931A-0B2A8B77891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4774" rtl="0" eaLnBrk="0" fontAlgn="base" latinLnBrk="0" hangingPunct="0">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2F1652A0-C91D-4F7D-BF40-5A82378D74BB}"/>
              </a:ext>
            </a:extLst>
          </p:cNvPr>
          <p:cNvSpPr>
            <a:spLocks noGrp="1" noRot="1" noChangeAspect="1" noChangeArrowheads="1" noTextEdit="1"/>
          </p:cNvSpPr>
          <p:nvPr>
            <p:ph type="sldImg"/>
          </p:nvPr>
        </p:nvSpPr>
        <p:spPr>
          <a:ln/>
        </p:spPr>
      </p:sp>
      <p:sp>
        <p:nvSpPr>
          <p:cNvPr id="66563" name="Notes Placeholder 2">
            <a:extLst>
              <a:ext uri="{FF2B5EF4-FFF2-40B4-BE49-F238E27FC236}">
                <a16:creationId xmlns:a16="http://schemas.microsoft.com/office/drawing/2014/main" id="{222EB03B-37EF-4784-BFBE-E0ACBF0EDE57}"/>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0" dirty="0"/>
          </a:p>
        </p:txBody>
      </p:sp>
      <p:sp>
        <p:nvSpPr>
          <p:cNvPr id="66564" name="Slide Number Placeholder 3">
            <a:extLst>
              <a:ext uri="{FF2B5EF4-FFF2-40B4-BE49-F238E27FC236}">
                <a16:creationId xmlns:a16="http://schemas.microsoft.com/office/drawing/2014/main" id="{A8F53627-EBDD-4E2F-AC13-383D5925E738}"/>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4774">
              <a:spcBef>
                <a:spcPct val="30000"/>
              </a:spcBef>
              <a:defRPr sz="1200">
                <a:solidFill>
                  <a:schemeClr val="tx1"/>
                </a:solidFill>
                <a:latin typeface="Times New Roman" panose="02020603050405020304" pitchFamily="18" charset="0"/>
              </a:defRPr>
            </a:lvl1pPr>
            <a:lvl2pPr marL="757958" indent="-291522" defTabSz="924774">
              <a:spcBef>
                <a:spcPct val="30000"/>
              </a:spcBef>
              <a:defRPr sz="1200">
                <a:solidFill>
                  <a:schemeClr val="tx1"/>
                </a:solidFill>
                <a:latin typeface="Times New Roman" panose="02020603050405020304" pitchFamily="18" charset="0"/>
              </a:defRPr>
            </a:lvl2pPr>
            <a:lvl3pPr marL="1166089" indent="-233218" defTabSz="924774">
              <a:spcBef>
                <a:spcPct val="30000"/>
              </a:spcBef>
              <a:defRPr sz="1200">
                <a:solidFill>
                  <a:schemeClr val="tx1"/>
                </a:solidFill>
                <a:latin typeface="Times New Roman" panose="02020603050405020304" pitchFamily="18" charset="0"/>
              </a:defRPr>
            </a:lvl3pPr>
            <a:lvl4pPr marL="1632524" indent="-233218" defTabSz="924774">
              <a:spcBef>
                <a:spcPct val="30000"/>
              </a:spcBef>
              <a:defRPr sz="1200">
                <a:solidFill>
                  <a:schemeClr val="tx1"/>
                </a:solidFill>
                <a:latin typeface="Times New Roman" panose="02020603050405020304" pitchFamily="18" charset="0"/>
              </a:defRPr>
            </a:lvl4pPr>
            <a:lvl5pPr marL="2098959" indent="-233218" defTabSz="924774">
              <a:spcBef>
                <a:spcPct val="30000"/>
              </a:spcBef>
              <a:defRPr sz="1200">
                <a:solidFill>
                  <a:schemeClr val="tx1"/>
                </a:solidFill>
                <a:latin typeface="Times New Roman" panose="02020603050405020304" pitchFamily="18" charset="0"/>
              </a:defRPr>
            </a:lvl5pPr>
            <a:lvl6pPr marL="2565395" indent="-233218" defTabSz="924774" eaLnBrk="0" fontAlgn="base" hangingPunct="0">
              <a:spcBef>
                <a:spcPct val="30000"/>
              </a:spcBef>
              <a:spcAft>
                <a:spcPct val="0"/>
              </a:spcAft>
              <a:defRPr sz="1200">
                <a:solidFill>
                  <a:schemeClr val="tx1"/>
                </a:solidFill>
                <a:latin typeface="Times New Roman" panose="02020603050405020304" pitchFamily="18" charset="0"/>
              </a:defRPr>
            </a:lvl6pPr>
            <a:lvl7pPr marL="3031830" indent="-233218" defTabSz="924774" eaLnBrk="0" fontAlgn="base" hangingPunct="0">
              <a:spcBef>
                <a:spcPct val="30000"/>
              </a:spcBef>
              <a:spcAft>
                <a:spcPct val="0"/>
              </a:spcAft>
              <a:defRPr sz="1200">
                <a:solidFill>
                  <a:schemeClr val="tx1"/>
                </a:solidFill>
                <a:latin typeface="Times New Roman" panose="02020603050405020304" pitchFamily="18" charset="0"/>
              </a:defRPr>
            </a:lvl7pPr>
            <a:lvl8pPr marL="3498266" indent="-233218" defTabSz="924774" eaLnBrk="0" fontAlgn="base" hangingPunct="0">
              <a:spcBef>
                <a:spcPct val="30000"/>
              </a:spcBef>
              <a:spcAft>
                <a:spcPct val="0"/>
              </a:spcAft>
              <a:defRPr sz="1200">
                <a:solidFill>
                  <a:schemeClr val="tx1"/>
                </a:solidFill>
                <a:latin typeface="Times New Roman" panose="02020603050405020304" pitchFamily="18" charset="0"/>
              </a:defRPr>
            </a:lvl8pPr>
            <a:lvl9pPr marL="3964701" indent="-233218" defTabSz="924774"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4774" rtl="0" eaLnBrk="0" fontAlgn="base" latinLnBrk="0" hangingPunct="0">
              <a:lnSpc>
                <a:spcPct val="100000"/>
              </a:lnSpc>
              <a:spcBef>
                <a:spcPct val="0"/>
              </a:spcBef>
              <a:spcAft>
                <a:spcPct val="0"/>
              </a:spcAft>
              <a:buClrTx/>
              <a:buSzTx/>
              <a:buFontTx/>
              <a:buNone/>
              <a:tabLst/>
              <a:defRPr/>
            </a:pPr>
            <a:fld id="{BCA89F40-AE92-442F-B1D6-67A0379B3EC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4774" rtl="0" eaLnBrk="0" fontAlgn="base" latinLnBrk="0" hangingPunct="0">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AB197D68-82B0-4799-840E-BA95451CCC51}"/>
              </a:ext>
            </a:extLst>
          </p:cNvPr>
          <p:cNvSpPr>
            <a:spLocks noGrp="1" noRot="1" noChangeAspect="1" noChangeArrowheads="1" noTextEdit="1"/>
          </p:cNvSpPr>
          <p:nvPr>
            <p:ph type="sldImg"/>
          </p:nvPr>
        </p:nvSpPr>
        <p:spPr>
          <a:ln/>
        </p:spPr>
      </p:sp>
      <p:sp>
        <p:nvSpPr>
          <p:cNvPr id="80899" name="Notes Placeholder 2">
            <a:extLst>
              <a:ext uri="{FF2B5EF4-FFF2-40B4-BE49-F238E27FC236}">
                <a16:creationId xmlns:a16="http://schemas.microsoft.com/office/drawing/2014/main" id="{9D54C361-F323-4A93-A1F9-D8A6211DF06C}"/>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80900" name="Slide Number Placeholder 3">
            <a:extLst>
              <a:ext uri="{FF2B5EF4-FFF2-40B4-BE49-F238E27FC236}">
                <a16:creationId xmlns:a16="http://schemas.microsoft.com/office/drawing/2014/main" id="{F1DB3FBD-5B8D-4FB6-9DAF-5BC13BEE4E99}"/>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42588">
              <a:spcBef>
                <a:spcPct val="30000"/>
              </a:spcBef>
              <a:defRPr sz="1200">
                <a:solidFill>
                  <a:schemeClr val="tx1"/>
                </a:solidFill>
                <a:latin typeface="Times New Roman" panose="02020603050405020304" pitchFamily="18" charset="0"/>
              </a:defRPr>
            </a:lvl1pPr>
            <a:lvl2pPr marL="772534" indent="-296381" defTabSz="942588">
              <a:spcBef>
                <a:spcPct val="30000"/>
              </a:spcBef>
              <a:defRPr sz="1200">
                <a:solidFill>
                  <a:schemeClr val="tx1"/>
                </a:solidFill>
                <a:latin typeface="Times New Roman" panose="02020603050405020304" pitchFamily="18" charset="0"/>
              </a:defRPr>
            </a:lvl2pPr>
            <a:lvl3pPr marL="1188763" indent="-236457" defTabSz="942588">
              <a:spcBef>
                <a:spcPct val="30000"/>
              </a:spcBef>
              <a:defRPr sz="1200">
                <a:solidFill>
                  <a:schemeClr val="tx1"/>
                </a:solidFill>
                <a:latin typeface="Times New Roman" panose="02020603050405020304" pitchFamily="18" charset="0"/>
              </a:defRPr>
            </a:lvl3pPr>
            <a:lvl4pPr marL="1664915" indent="-236457" defTabSz="942588">
              <a:spcBef>
                <a:spcPct val="30000"/>
              </a:spcBef>
              <a:defRPr sz="1200">
                <a:solidFill>
                  <a:schemeClr val="tx1"/>
                </a:solidFill>
                <a:latin typeface="Times New Roman" panose="02020603050405020304" pitchFamily="18" charset="0"/>
              </a:defRPr>
            </a:lvl4pPr>
            <a:lvl5pPr marL="2141068" indent="-236457" defTabSz="942588">
              <a:spcBef>
                <a:spcPct val="30000"/>
              </a:spcBef>
              <a:defRPr sz="1200">
                <a:solidFill>
                  <a:schemeClr val="tx1"/>
                </a:solidFill>
                <a:latin typeface="Times New Roman" panose="02020603050405020304" pitchFamily="18" charset="0"/>
              </a:defRPr>
            </a:lvl5pPr>
            <a:lvl6pPr marL="2607504" indent="-236457" defTabSz="942588" eaLnBrk="0" fontAlgn="base" hangingPunct="0">
              <a:spcBef>
                <a:spcPct val="30000"/>
              </a:spcBef>
              <a:spcAft>
                <a:spcPct val="0"/>
              </a:spcAft>
              <a:defRPr sz="1200">
                <a:solidFill>
                  <a:schemeClr val="tx1"/>
                </a:solidFill>
                <a:latin typeface="Times New Roman" panose="02020603050405020304" pitchFamily="18" charset="0"/>
              </a:defRPr>
            </a:lvl6pPr>
            <a:lvl7pPr marL="3073939" indent="-236457" defTabSz="942588" eaLnBrk="0" fontAlgn="base" hangingPunct="0">
              <a:spcBef>
                <a:spcPct val="30000"/>
              </a:spcBef>
              <a:spcAft>
                <a:spcPct val="0"/>
              </a:spcAft>
              <a:defRPr sz="1200">
                <a:solidFill>
                  <a:schemeClr val="tx1"/>
                </a:solidFill>
                <a:latin typeface="Times New Roman" panose="02020603050405020304" pitchFamily="18" charset="0"/>
              </a:defRPr>
            </a:lvl7pPr>
            <a:lvl8pPr marL="3540375" indent="-236457" defTabSz="942588" eaLnBrk="0" fontAlgn="base" hangingPunct="0">
              <a:spcBef>
                <a:spcPct val="30000"/>
              </a:spcBef>
              <a:spcAft>
                <a:spcPct val="0"/>
              </a:spcAft>
              <a:defRPr sz="1200">
                <a:solidFill>
                  <a:schemeClr val="tx1"/>
                </a:solidFill>
                <a:latin typeface="Times New Roman" panose="02020603050405020304" pitchFamily="18" charset="0"/>
              </a:defRPr>
            </a:lvl8pPr>
            <a:lvl9pPr marL="4006810" indent="-236457" defTabSz="9425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2588" rtl="0" eaLnBrk="0" fontAlgn="base" latinLnBrk="0" hangingPunct="0">
              <a:lnSpc>
                <a:spcPct val="100000"/>
              </a:lnSpc>
              <a:spcBef>
                <a:spcPct val="0"/>
              </a:spcBef>
              <a:spcAft>
                <a:spcPct val="0"/>
              </a:spcAft>
              <a:buClrTx/>
              <a:buSzTx/>
              <a:buFontTx/>
              <a:buNone/>
              <a:tabLst/>
              <a:defRPr/>
            </a:pPr>
            <a:fld id="{C457D34A-78C5-41B0-AF3F-F0A92C1E554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42588" rtl="0" eaLnBrk="0" fontAlgn="base" latinLnBrk="0" hangingPunct="0">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659015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C4823FBE-296E-4F18-80FE-A13D64E31052}"/>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7EAFC4D1-205F-40E7-96C8-05D0372511AB}"/>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42519779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1EEC2A8A-006B-4E0D-B1BC-025F2B905BDF}"/>
              </a:ext>
            </a:extLst>
          </p:cNvPr>
          <p:cNvSpPr>
            <a:spLocks noGrp="1" noRot="1" noChangeAspect="1" noChangeArrowheads="1" noTextEdit="1"/>
          </p:cNvSpPr>
          <p:nvPr>
            <p:ph type="sldImg"/>
          </p:nvPr>
        </p:nvSpPr>
        <p:spPr>
          <a:ln/>
        </p:spPr>
      </p:sp>
      <p:sp>
        <p:nvSpPr>
          <p:cNvPr id="82947" name="Notes Placeholder 2">
            <a:extLst>
              <a:ext uri="{FF2B5EF4-FFF2-40B4-BE49-F238E27FC236}">
                <a16:creationId xmlns:a16="http://schemas.microsoft.com/office/drawing/2014/main" id="{5326C695-BD6F-4441-8B42-49A33E49341E}"/>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82948" name="Slide Number Placeholder 3">
            <a:extLst>
              <a:ext uri="{FF2B5EF4-FFF2-40B4-BE49-F238E27FC236}">
                <a16:creationId xmlns:a16="http://schemas.microsoft.com/office/drawing/2014/main" id="{FAFC516E-1D36-4450-A4FB-4F7F0C1BF5CA}"/>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42588">
              <a:spcBef>
                <a:spcPct val="30000"/>
              </a:spcBef>
              <a:defRPr sz="1200">
                <a:solidFill>
                  <a:schemeClr val="tx1"/>
                </a:solidFill>
                <a:latin typeface="Times New Roman" panose="02020603050405020304" pitchFamily="18" charset="0"/>
              </a:defRPr>
            </a:lvl1pPr>
            <a:lvl2pPr marL="772534" indent="-296381" defTabSz="942588">
              <a:spcBef>
                <a:spcPct val="30000"/>
              </a:spcBef>
              <a:defRPr sz="1200">
                <a:solidFill>
                  <a:schemeClr val="tx1"/>
                </a:solidFill>
                <a:latin typeface="Times New Roman" panose="02020603050405020304" pitchFamily="18" charset="0"/>
              </a:defRPr>
            </a:lvl2pPr>
            <a:lvl3pPr marL="1188763" indent="-236457" defTabSz="942588">
              <a:spcBef>
                <a:spcPct val="30000"/>
              </a:spcBef>
              <a:defRPr sz="1200">
                <a:solidFill>
                  <a:schemeClr val="tx1"/>
                </a:solidFill>
                <a:latin typeface="Times New Roman" panose="02020603050405020304" pitchFamily="18" charset="0"/>
              </a:defRPr>
            </a:lvl3pPr>
            <a:lvl4pPr marL="1664915" indent="-236457" defTabSz="942588">
              <a:spcBef>
                <a:spcPct val="30000"/>
              </a:spcBef>
              <a:defRPr sz="1200">
                <a:solidFill>
                  <a:schemeClr val="tx1"/>
                </a:solidFill>
                <a:latin typeface="Times New Roman" panose="02020603050405020304" pitchFamily="18" charset="0"/>
              </a:defRPr>
            </a:lvl4pPr>
            <a:lvl5pPr marL="2141068" indent="-236457" defTabSz="942588">
              <a:spcBef>
                <a:spcPct val="30000"/>
              </a:spcBef>
              <a:defRPr sz="1200">
                <a:solidFill>
                  <a:schemeClr val="tx1"/>
                </a:solidFill>
                <a:latin typeface="Times New Roman" panose="02020603050405020304" pitchFamily="18" charset="0"/>
              </a:defRPr>
            </a:lvl5pPr>
            <a:lvl6pPr marL="2607504" indent="-236457" defTabSz="942588" eaLnBrk="0" fontAlgn="base" hangingPunct="0">
              <a:spcBef>
                <a:spcPct val="30000"/>
              </a:spcBef>
              <a:spcAft>
                <a:spcPct val="0"/>
              </a:spcAft>
              <a:defRPr sz="1200">
                <a:solidFill>
                  <a:schemeClr val="tx1"/>
                </a:solidFill>
                <a:latin typeface="Times New Roman" panose="02020603050405020304" pitchFamily="18" charset="0"/>
              </a:defRPr>
            </a:lvl6pPr>
            <a:lvl7pPr marL="3073939" indent="-236457" defTabSz="942588" eaLnBrk="0" fontAlgn="base" hangingPunct="0">
              <a:spcBef>
                <a:spcPct val="30000"/>
              </a:spcBef>
              <a:spcAft>
                <a:spcPct val="0"/>
              </a:spcAft>
              <a:defRPr sz="1200">
                <a:solidFill>
                  <a:schemeClr val="tx1"/>
                </a:solidFill>
                <a:latin typeface="Times New Roman" panose="02020603050405020304" pitchFamily="18" charset="0"/>
              </a:defRPr>
            </a:lvl7pPr>
            <a:lvl8pPr marL="3540375" indent="-236457" defTabSz="942588" eaLnBrk="0" fontAlgn="base" hangingPunct="0">
              <a:spcBef>
                <a:spcPct val="30000"/>
              </a:spcBef>
              <a:spcAft>
                <a:spcPct val="0"/>
              </a:spcAft>
              <a:defRPr sz="1200">
                <a:solidFill>
                  <a:schemeClr val="tx1"/>
                </a:solidFill>
                <a:latin typeface="Times New Roman" panose="02020603050405020304" pitchFamily="18" charset="0"/>
              </a:defRPr>
            </a:lvl8pPr>
            <a:lvl9pPr marL="4006810" indent="-236457" defTabSz="9425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2588" rtl="0" eaLnBrk="0" fontAlgn="base" latinLnBrk="0" hangingPunct="0">
              <a:lnSpc>
                <a:spcPct val="100000"/>
              </a:lnSpc>
              <a:spcBef>
                <a:spcPct val="0"/>
              </a:spcBef>
              <a:spcAft>
                <a:spcPct val="0"/>
              </a:spcAft>
              <a:buClrTx/>
              <a:buSzTx/>
              <a:buFontTx/>
              <a:buNone/>
              <a:tabLst/>
              <a:defRPr/>
            </a:pPr>
            <a:fld id="{B9E53CF1-6CE1-4605-9DA2-C0BD92F4043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42588" rtl="0" eaLnBrk="0" fontAlgn="base" latinLnBrk="0" hangingPunct="0">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5EE16B83-7FED-4403-9355-87B73F7933CE}"/>
              </a:ext>
            </a:extLst>
          </p:cNvPr>
          <p:cNvSpPr>
            <a:spLocks noGrp="1" noRot="1" noChangeAspect="1" noChangeArrowheads="1" noTextEdit="1"/>
          </p:cNvSpPr>
          <p:nvPr>
            <p:ph type="sldImg"/>
          </p:nvPr>
        </p:nvSpPr>
        <p:spPr>
          <a:ln/>
        </p:spPr>
      </p:sp>
      <p:sp>
        <p:nvSpPr>
          <p:cNvPr id="84995" name="Notes Placeholder 2">
            <a:extLst>
              <a:ext uri="{FF2B5EF4-FFF2-40B4-BE49-F238E27FC236}">
                <a16:creationId xmlns:a16="http://schemas.microsoft.com/office/drawing/2014/main" id="{F50688DF-2B0B-4DEB-A354-C7962CD99576}"/>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4996" name="Slide Number Placeholder 3">
            <a:extLst>
              <a:ext uri="{FF2B5EF4-FFF2-40B4-BE49-F238E27FC236}">
                <a16:creationId xmlns:a16="http://schemas.microsoft.com/office/drawing/2014/main" id="{58E35FA0-41ED-40E0-8F9F-FC6F0CDFB058}"/>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42588">
              <a:spcBef>
                <a:spcPct val="30000"/>
              </a:spcBef>
              <a:defRPr sz="1200">
                <a:solidFill>
                  <a:schemeClr val="tx1"/>
                </a:solidFill>
                <a:latin typeface="Times New Roman" panose="02020603050405020304" pitchFamily="18" charset="0"/>
              </a:defRPr>
            </a:lvl1pPr>
            <a:lvl2pPr marL="772534" indent="-296381" defTabSz="942588">
              <a:spcBef>
                <a:spcPct val="30000"/>
              </a:spcBef>
              <a:defRPr sz="1200">
                <a:solidFill>
                  <a:schemeClr val="tx1"/>
                </a:solidFill>
                <a:latin typeface="Times New Roman" panose="02020603050405020304" pitchFamily="18" charset="0"/>
              </a:defRPr>
            </a:lvl2pPr>
            <a:lvl3pPr marL="1188763" indent="-236457" defTabSz="942588">
              <a:spcBef>
                <a:spcPct val="30000"/>
              </a:spcBef>
              <a:defRPr sz="1200">
                <a:solidFill>
                  <a:schemeClr val="tx1"/>
                </a:solidFill>
                <a:latin typeface="Times New Roman" panose="02020603050405020304" pitchFamily="18" charset="0"/>
              </a:defRPr>
            </a:lvl3pPr>
            <a:lvl4pPr marL="1664915" indent="-236457" defTabSz="942588">
              <a:spcBef>
                <a:spcPct val="30000"/>
              </a:spcBef>
              <a:defRPr sz="1200">
                <a:solidFill>
                  <a:schemeClr val="tx1"/>
                </a:solidFill>
                <a:latin typeface="Times New Roman" panose="02020603050405020304" pitchFamily="18" charset="0"/>
              </a:defRPr>
            </a:lvl4pPr>
            <a:lvl5pPr marL="2141068" indent="-236457" defTabSz="942588">
              <a:spcBef>
                <a:spcPct val="30000"/>
              </a:spcBef>
              <a:defRPr sz="1200">
                <a:solidFill>
                  <a:schemeClr val="tx1"/>
                </a:solidFill>
                <a:latin typeface="Times New Roman" panose="02020603050405020304" pitchFamily="18" charset="0"/>
              </a:defRPr>
            </a:lvl5pPr>
            <a:lvl6pPr marL="2607504" indent="-236457" defTabSz="942588" eaLnBrk="0" fontAlgn="base" hangingPunct="0">
              <a:spcBef>
                <a:spcPct val="30000"/>
              </a:spcBef>
              <a:spcAft>
                <a:spcPct val="0"/>
              </a:spcAft>
              <a:defRPr sz="1200">
                <a:solidFill>
                  <a:schemeClr val="tx1"/>
                </a:solidFill>
                <a:latin typeface="Times New Roman" panose="02020603050405020304" pitchFamily="18" charset="0"/>
              </a:defRPr>
            </a:lvl6pPr>
            <a:lvl7pPr marL="3073939" indent="-236457" defTabSz="942588" eaLnBrk="0" fontAlgn="base" hangingPunct="0">
              <a:spcBef>
                <a:spcPct val="30000"/>
              </a:spcBef>
              <a:spcAft>
                <a:spcPct val="0"/>
              </a:spcAft>
              <a:defRPr sz="1200">
                <a:solidFill>
                  <a:schemeClr val="tx1"/>
                </a:solidFill>
                <a:latin typeface="Times New Roman" panose="02020603050405020304" pitchFamily="18" charset="0"/>
              </a:defRPr>
            </a:lvl7pPr>
            <a:lvl8pPr marL="3540375" indent="-236457" defTabSz="942588" eaLnBrk="0" fontAlgn="base" hangingPunct="0">
              <a:spcBef>
                <a:spcPct val="30000"/>
              </a:spcBef>
              <a:spcAft>
                <a:spcPct val="0"/>
              </a:spcAft>
              <a:defRPr sz="1200">
                <a:solidFill>
                  <a:schemeClr val="tx1"/>
                </a:solidFill>
                <a:latin typeface="Times New Roman" panose="02020603050405020304" pitchFamily="18" charset="0"/>
              </a:defRPr>
            </a:lvl8pPr>
            <a:lvl9pPr marL="4006810" indent="-236457" defTabSz="9425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2588" rtl="0" eaLnBrk="0" fontAlgn="base" latinLnBrk="0" hangingPunct="0">
              <a:lnSpc>
                <a:spcPct val="100000"/>
              </a:lnSpc>
              <a:spcBef>
                <a:spcPct val="0"/>
              </a:spcBef>
              <a:spcAft>
                <a:spcPct val="0"/>
              </a:spcAft>
              <a:buClrTx/>
              <a:buSzTx/>
              <a:buFontTx/>
              <a:buNone/>
              <a:tabLst/>
              <a:defRPr/>
            </a:pPr>
            <a:fld id="{613A3ECB-CDDE-438B-AD77-FB5AC549167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42588" rtl="0" eaLnBrk="0" fontAlgn="base" latinLnBrk="0" hangingPunct="0">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1616B946-4F5A-4B04-A6A3-0BF1B2B5E02D}"/>
              </a:ext>
            </a:extLst>
          </p:cNvPr>
          <p:cNvSpPr>
            <a:spLocks noGrp="1" noRot="1" noChangeAspect="1" noChangeArrowheads="1" noTextEdit="1"/>
          </p:cNvSpPr>
          <p:nvPr>
            <p:ph type="sldImg"/>
          </p:nvPr>
        </p:nvSpPr>
        <p:spPr>
          <a:ln/>
        </p:spPr>
      </p:sp>
      <p:sp>
        <p:nvSpPr>
          <p:cNvPr id="87043" name="Notes Placeholder 2">
            <a:extLst>
              <a:ext uri="{FF2B5EF4-FFF2-40B4-BE49-F238E27FC236}">
                <a16:creationId xmlns:a16="http://schemas.microsoft.com/office/drawing/2014/main" id="{35F9434C-5BBE-4B79-BD3E-7663F9B4E9CC}"/>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7044" name="Slide Number Placeholder 3">
            <a:extLst>
              <a:ext uri="{FF2B5EF4-FFF2-40B4-BE49-F238E27FC236}">
                <a16:creationId xmlns:a16="http://schemas.microsoft.com/office/drawing/2014/main" id="{96A55A89-E46B-465A-BE57-F7FF0539A063}"/>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42588">
              <a:spcBef>
                <a:spcPct val="30000"/>
              </a:spcBef>
              <a:defRPr sz="1200">
                <a:solidFill>
                  <a:schemeClr val="tx1"/>
                </a:solidFill>
                <a:latin typeface="Times New Roman" panose="02020603050405020304" pitchFamily="18" charset="0"/>
              </a:defRPr>
            </a:lvl1pPr>
            <a:lvl2pPr marL="772534" indent="-296381" defTabSz="942588">
              <a:spcBef>
                <a:spcPct val="30000"/>
              </a:spcBef>
              <a:defRPr sz="1200">
                <a:solidFill>
                  <a:schemeClr val="tx1"/>
                </a:solidFill>
                <a:latin typeface="Times New Roman" panose="02020603050405020304" pitchFamily="18" charset="0"/>
              </a:defRPr>
            </a:lvl2pPr>
            <a:lvl3pPr marL="1188763" indent="-236457" defTabSz="942588">
              <a:spcBef>
                <a:spcPct val="30000"/>
              </a:spcBef>
              <a:defRPr sz="1200">
                <a:solidFill>
                  <a:schemeClr val="tx1"/>
                </a:solidFill>
                <a:latin typeface="Times New Roman" panose="02020603050405020304" pitchFamily="18" charset="0"/>
              </a:defRPr>
            </a:lvl3pPr>
            <a:lvl4pPr marL="1664915" indent="-236457" defTabSz="942588">
              <a:spcBef>
                <a:spcPct val="30000"/>
              </a:spcBef>
              <a:defRPr sz="1200">
                <a:solidFill>
                  <a:schemeClr val="tx1"/>
                </a:solidFill>
                <a:latin typeface="Times New Roman" panose="02020603050405020304" pitchFamily="18" charset="0"/>
              </a:defRPr>
            </a:lvl4pPr>
            <a:lvl5pPr marL="2141068" indent="-236457" defTabSz="942588">
              <a:spcBef>
                <a:spcPct val="30000"/>
              </a:spcBef>
              <a:defRPr sz="1200">
                <a:solidFill>
                  <a:schemeClr val="tx1"/>
                </a:solidFill>
                <a:latin typeface="Times New Roman" panose="02020603050405020304" pitchFamily="18" charset="0"/>
              </a:defRPr>
            </a:lvl5pPr>
            <a:lvl6pPr marL="2607504" indent="-236457" defTabSz="942588" eaLnBrk="0" fontAlgn="base" hangingPunct="0">
              <a:spcBef>
                <a:spcPct val="30000"/>
              </a:spcBef>
              <a:spcAft>
                <a:spcPct val="0"/>
              </a:spcAft>
              <a:defRPr sz="1200">
                <a:solidFill>
                  <a:schemeClr val="tx1"/>
                </a:solidFill>
                <a:latin typeface="Times New Roman" panose="02020603050405020304" pitchFamily="18" charset="0"/>
              </a:defRPr>
            </a:lvl6pPr>
            <a:lvl7pPr marL="3073939" indent="-236457" defTabSz="942588" eaLnBrk="0" fontAlgn="base" hangingPunct="0">
              <a:spcBef>
                <a:spcPct val="30000"/>
              </a:spcBef>
              <a:spcAft>
                <a:spcPct val="0"/>
              </a:spcAft>
              <a:defRPr sz="1200">
                <a:solidFill>
                  <a:schemeClr val="tx1"/>
                </a:solidFill>
                <a:latin typeface="Times New Roman" panose="02020603050405020304" pitchFamily="18" charset="0"/>
              </a:defRPr>
            </a:lvl7pPr>
            <a:lvl8pPr marL="3540375" indent="-236457" defTabSz="942588" eaLnBrk="0" fontAlgn="base" hangingPunct="0">
              <a:spcBef>
                <a:spcPct val="30000"/>
              </a:spcBef>
              <a:spcAft>
                <a:spcPct val="0"/>
              </a:spcAft>
              <a:defRPr sz="1200">
                <a:solidFill>
                  <a:schemeClr val="tx1"/>
                </a:solidFill>
                <a:latin typeface="Times New Roman" panose="02020603050405020304" pitchFamily="18" charset="0"/>
              </a:defRPr>
            </a:lvl8pPr>
            <a:lvl9pPr marL="4006810" indent="-236457" defTabSz="9425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2588" rtl="0" eaLnBrk="0" fontAlgn="base" latinLnBrk="0" hangingPunct="0">
              <a:lnSpc>
                <a:spcPct val="100000"/>
              </a:lnSpc>
              <a:spcBef>
                <a:spcPct val="0"/>
              </a:spcBef>
              <a:spcAft>
                <a:spcPct val="0"/>
              </a:spcAft>
              <a:buClrTx/>
              <a:buSzTx/>
              <a:buFontTx/>
              <a:buNone/>
              <a:tabLst/>
              <a:defRPr/>
            </a:pPr>
            <a:fld id="{B5CA06E5-8F38-4541-B58A-F0127A99378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42588" rtl="0" eaLnBrk="0" fontAlgn="base" latinLnBrk="0" hangingPunct="0">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2B9ECD0E-D0B9-4625-8CD0-850ADB9635EA}"/>
              </a:ext>
            </a:extLst>
          </p:cNvPr>
          <p:cNvSpPr>
            <a:spLocks noGrp="1" noRot="1" noChangeAspect="1" noChangeArrowheads="1" noTextEdit="1"/>
          </p:cNvSpPr>
          <p:nvPr>
            <p:ph type="sldImg"/>
          </p:nvPr>
        </p:nvSpPr>
        <p:spPr>
          <a:ln/>
        </p:spPr>
      </p:sp>
      <p:sp>
        <p:nvSpPr>
          <p:cNvPr id="89091" name="Notes Placeholder 2">
            <a:extLst>
              <a:ext uri="{FF2B5EF4-FFF2-40B4-BE49-F238E27FC236}">
                <a16:creationId xmlns:a16="http://schemas.microsoft.com/office/drawing/2014/main" id="{83D31980-CB5F-4D56-88DE-70F05B7A667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9092" name="Slide Number Placeholder 3">
            <a:extLst>
              <a:ext uri="{FF2B5EF4-FFF2-40B4-BE49-F238E27FC236}">
                <a16:creationId xmlns:a16="http://schemas.microsoft.com/office/drawing/2014/main" id="{C07214B9-4420-4C43-B40D-7E8C66405470}"/>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42588">
              <a:spcBef>
                <a:spcPct val="30000"/>
              </a:spcBef>
              <a:defRPr sz="1200">
                <a:solidFill>
                  <a:schemeClr val="tx1"/>
                </a:solidFill>
                <a:latin typeface="Times New Roman" panose="02020603050405020304" pitchFamily="18" charset="0"/>
              </a:defRPr>
            </a:lvl1pPr>
            <a:lvl2pPr marL="772534" indent="-296381" defTabSz="942588">
              <a:spcBef>
                <a:spcPct val="30000"/>
              </a:spcBef>
              <a:defRPr sz="1200">
                <a:solidFill>
                  <a:schemeClr val="tx1"/>
                </a:solidFill>
                <a:latin typeface="Times New Roman" panose="02020603050405020304" pitchFamily="18" charset="0"/>
              </a:defRPr>
            </a:lvl2pPr>
            <a:lvl3pPr marL="1188763" indent="-236457" defTabSz="942588">
              <a:spcBef>
                <a:spcPct val="30000"/>
              </a:spcBef>
              <a:defRPr sz="1200">
                <a:solidFill>
                  <a:schemeClr val="tx1"/>
                </a:solidFill>
                <a:latin typeface="Times New Roman" panose="02020603050405020304" pitchFamily="18" charset="0"/>
              </a:defRPr>
            </a:lvl3pPr>
            <a:lvl4pPr marL="1664915" indent="-236457" defTabSz="942588">
              <a:spcBef>
                <a:spcPct val="30000"/>
              </a:spcBef>
              <a:defRPr sz="1200">
                <a:solidFill>
                  <a:schemeClr val="tx1"/>
                </a:solidFill>
                <a:latin typeface="Times New Roman" panose="02020603050405020304" pitchFamily="18" charset="0"/>
              </a:defRPr>
            </a:lvl4pPr>
            <a:lvl5pPr marL="2141068" indent="-236457" defTabSz="942588">
              <a:spcBef>
                <a:spcPct val="30000"/>
              </a:spcBef>
              <a:defRPr sz="1200">
                <a:solidFill>
                  <a:schemeClr val="tx1"/>
                </a:solidFill>
                <a:latin typeface="Times New Roman" panose="02020603050405020304" pitchFamily="18" charset="0"/>
              </a:defRPr>
            </a:lvl5pPr>
            <a:lvl6pPr marL="2607504" indent="-236457" defTabSz="942588" eaLnBrk="0" fontAlgn="base" hangingPunct="0">
              <a:spcBef>
                <a:spcPct val="30000"/>
              </a:spcBef>
              <a:spcAft>
                <a:spcPct val="0"/>
              </a:spcAft>
              <a:defRPr sz="1200">
                <a:solidFill>
                  <a:schemeClr val="tx1"/>
                </a:solidFill>
                <a:latin typeface="Times New Roman" panose="02020603050405020304" pitchFamily="18" charset="0"/>
              </a:defRPr>
            </a:lvl6pPr>
            <a:lvl7pPr marL="3073939" indent="-236457" defTabSz="942588" eaLnBrk="0" fontAlgn="base" hangingPunct="0">
              <a:spcBef>
                <a:spcPct val="30000"/>
              </a:spcBef>
              <a:spcAft>
                <a:spcPct val="0"/>
              </a:spcAft>
              <a:defRPr sz="1200">
                <a:solidFill>
                  <a:schemeClr val="tx1"/>
                </a:solidFill>
                <a:latin typeface="Times New Roman" panose="02020603050405020304" pitchFamily="18" charset="0"/>
              </a:defRPr>
            </a:lvl7pPr>
            <a:lvl8pPr marL="3540375" indent="-236457" defTabSz="942588" eaLnBrk="0" fontAlgn="base" hangingPunct="0">
              <a:spcBef>
                <a:spcPct val="30000"/>
              </a:spcBef>
              <a:spcAft>
                <a:spcPct val="0"/>
              </a:spcAft>
              <a:defRPr sz="1200">
                <a:solidFill>
                  <a:schemeClr val="tx1"/>
                </a:solidFill>
                <a:latin typeface="Times New Roman" panose="02020603050405020304" pitchFamily="18" charset="0"/>
              </a:defRPr>
            </a:lvl8pPr>
            <a:lvl9pPr marL="4006810" indent="-236457" defTabSz="9425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2588" rtl="0" eaLnBrk="0" fontAlgn="base" latinLnBrk="0" hangingPunct="0">
              <a:lnSpc>
                <a:spcPct val="100000"/>
              </a:lnSpc>
              <a:spcBef>
                <a:spcPct val="0"/>
              </a:spcBef>
              <a:spcAft>
                <a:spcPct val="0"/>
              </a:spcAft>
              <a:buClrTx/>
              <a:buSzTx/>
              <a:buFontTx/>
              <a:buNone/>
              <a:tabLst/>
              <a:defRPr/>
            </a:pPr>
            <a:fld id="{8B2D346C-5A04-477A-9FD1-57083FCCD85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42588" rtl="0" eaLnBrk="0" fontAlgn="base" latinLnBrk="0" hangingPunct="0">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0FDEA326-07BC-496B-8B27-66785264F555}"/>
              </a:ext>
            </a:extLst>
          </p:cNvPr>
          <p:cNvSpPr>
            <a:spLocks noGrp="1" noRot="1" noChangeAspect="1" noChangeArrowheads="1" noTextEdit="1"/>
          </p:cNvSpPr>
          <p:nvPr>
            <p:ph type="sldImg"/>
          </p:nvPr>
        </p:nvSpPr>
        <p:spPr>
          <a:ln/>
        </p:spPr>
      </p:sp>
      <p:sp>
        <p:nvSpPr>
          <p:cNvPr id="91139" name="Notes Placeholder 2">
            <a:extLst>
              <a:ext uri="{FF2B5EF4-FFF2-40B4-BE49-F238E27FC236}">
                <a16:creationId xmlns:a16="http://schemas.microsoft.com/office/drawing/2014/main" id="{46A904AE-D945-44CE-9D68-440D6AEE08A6}"/>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1140" name="Slide Number Placeholder 3">
            <a:extLst>
              <a:ext uri="{FF2B5EF4-FFF2-40B4-BE49-F238E27FC236}">
                <a16:creationId xmlns:a16="http://schemas.microsoft.com/office/drawing/2014/main" id="{76A1D430-CD42-4507-A3B3-A8901D6ED322}"/>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42588">
              <a:spcBef>
                <a:spcPct val="30000"/>
              </a:spcBef>
              <a:defRPr sz="1200">
                <a:solidFill>
                  <a:schemeClr val="tx1"/>
                </a:solidFill>
                <a:latin typeface="Times New Roman" panose="02020603050405020304" pitchFamily="18" charset="0"/>
              </a:defRPr>
            </a:lvl1pPr>
            <a:lvl2pPr marL="772534" indent="-296381" defTabSz="942588">
              <a:spcBef>
                <a:spcPct val="30000"/>
              </a:spcBef>
              <a:defRPr sz="1200">
                <a:solidFill>
                  <a:schemeClr val="tx1"/>
                </a:solidFill>
                <a:latin typeface="Times New Roman" panose="02020603050405020304" pitchFamily="18" charset="0"/>
              </a:defRPr>
            </a:lvl2pPr>
            <a:lvl3pPr marL="1188763" indent="-236457" defTabSz="942588">
              <a:spcBef>
                <a:spcPct val="30000"/>
              </a:spcBef>
              <a:defRPr sz="1200">
                <a:solidFill>
                  <a:schemeClr val="tx1"/>
                </a:solidFill>
                <a:latin typeface="Times New Roman" panose="02020603050405020304" pitchFamily="18" charset="0"/>
              </a:defRPr>
            </a:lvl3pPr>
            <a:lvl4pPr marL="1664915" indent="-236457" defTabSz="942588">
              <a:spcBef>
                <a:spcPct val="30000"/>
              </a:spcBef>
              <a:defRPr sz="1200">
                <a:solidFill>
                  <a:schemeClr val="tx1"/>
                </a:solidFill>
                <a:latin typeface="Times New Roman" panose="02020603050405020304" pitchFamily="18" charset="0"/>
              </a:defRPr>
            </a:lvl4pPr>
            <a:lvl5pPr marL="2141068" indent="-236457" defTabSz="942588">
              <a:spcBef>
                <a:spcPct val="30000"/>
              </a:spcBef>
              <a:defRPr sz="1200">
                <a:solidFill>
                  <a:schemeClr val="tx1"/>
                </a:solidFill>
                <a:latin typeface="Times New Roman" panose="02020603050405020304" pitchFamily="18" charset="0"/>
              </a:defRPr>
            </a:lvl5pPr>
            <a:lvl6pPr marL="2607504" indent="-236457" defTabSz="942588" eaLnBrk="0" fontAlgn="base" hangingPunct="0">
              <a:spcBef>
                <a:spcPct val="30000"/>
              </a:spcBef>
              <a:spcAft>
                <a:spcPct val="0"/>
              </a:spcAft>
              <a:defRPr sz="1200">
                <a:solidFill>
                  <a:schemeClr val="tx1"/>
                </a:solidFill>
                <a:latin typeface="Times New Roman" panose="02020603050405020304" pitchFamily="18" charset="0"/>
              </a:defRPr>
            </a:lvl6pPr>
            <a:lvl7pPr marL="3073939" indent="-236457" defTabSz="942588" eaLnBrk="0" fontAlgn="base" hangingPunct="0">
              <a:spcBef>
                <a:spcPct val="30000"/>
              </a:spcBef>
              <a:spcAft>
                <a:spcPct val="0"/>
              </a:spcAft>
              <a:defRPr sz="1200">
                <a:solidFill>
                  <a:schemeClr val="tx1"/>
                </a:solidFill>
                <a:latin typeface="Times New Roman" panose="02020603050405020304" pitchFamily="18" charset="0"/>
              </a:defRPr>
            </a:lvl7pPr>
            <a:lvl8pPr marL="3540375" indent="-236457" defTabSz="942588" eaLnBrk="0" fontAlgn="base" hangingPunct="0">
              <a:spcBef>
                <a:spcPct val="30000"/>
              </a:spcBef>
              <a:spcAft>
                <a:spcPct val="0"/>
              </a:spcAft>
              <a:defRPr sz="1200">
                <a:solidFill>
                  <a:schemeClr val="tx1"/>
                </a:solidFill>
                <a:latin typeface="Times New Roman" panose="02020603050405020304" pitchFamily="18" charset="0"/>
              </a:defRPr>
            </a:lvl8pPr>
            <a:lvl9pPr marL="4006810" indent="-236457" defTabSz="9425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2588" rtl="0" eaLnBrk="0" fontAlgn="base" latinLnBrk="0" hangingPunct="0">
              <a:lnSpc>
                <a:spcPct val="100000"/>
              </a:lnSpc>
              <a:spcBef>
                <a:spcPct val="0"/>
              </a:spcBef>
              <a:spcAft>
                <a:spcPct val="0"/>
              </a:spcAft>
              <a:buClrTx/>
              <a:buSzTx/>
              <a:buFontTx/>
              <a:buNone/>
              <a:tabLst/>
              <a:defRPr/>
            </a:pPr>
            <a:fld id="{119F21BF-E398-45BC-90AB-AC74477B903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42588" rtl="0" eaLnBrk="0" fontAlgn="base" latinLnBrk="0" hangingPunct="0">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192EAACF-70EA-4EEE-886A-0829385B78D5}"/>
              </a:ext>
            </a:extLst>
          </p:cNvPr>
          <p:cNvSpPr>
            <a:spLocks noGrp="1" noRot="1" noChangeAspect="1" noChangeArrowheads="1" noTextEdit="1"/>
          </p:cNvSpPr>
          <p:nvPr>
            <p:ph type="sldImg"/>
          </p:nvPr>
        </p:nvSpPr>
        <p:spPr>
          <a:ln/>
        </p:spPr>
      </p:sp>
      <p:sp>
        <p:nvSpPr>
          <p:cNvPr id="95235" name="Notes Placeholder 2">
            <a:extLst>
              <a:ext uri="{FF2B5EF4-FFF2-40B4-BE49-F238E27FC236}">
                <a16:creationId xmlns:a16="http://schemas.microsoft.com/office/drawing/2014/main" id="{41A0EDF5-F6B0-4F86-A162-F747E5F79CAF}"/>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t>Provides a link to all the reference documents used throughout the model.  Two views either Grid View or List View </a:t>
            </a:r>
          </a:p>
          <a:p>
            <a:endParaRPr lang="en-US" altLang="en-US"/>
          </a:p>
        </p:txBody>
      </p:sp>
      <p:sp>
        <p:nvSpPr>
          <p:cNvPr id="95236" name="Slide Number Placeholder 3">
            <a:extLst>
              <a:ext uri="{FF2B5EF4-FFF2-40B4-BE49-F238E27FC236}">
                <a16:creationId xmlns:a16="http://schemas.microsoft.com/office/drawing/2014/main" id="{B4B03588-52D7-4A2C-B072-E67EF324EE3D}"/>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42588">
              <a:spcBef>
                <a:spcPct val="30000"/>
              </a:spcBef>
              <a:defRPr sz="1200">
                <a:solidFill>
                  <a:schemeClr val="tx1"/>
                </a:solidFill>
                <a:latin typeface="Times New Roman" panose="02020603050405020304" pitchFamily="18" charset="0"/>
              </a:defRPr>
            </a:lvl1pPr>
            <a:lvl2pPr marL="772534" indent="-296381" defTabSz="942588">
              <a:spcBef>
                <a:spcPct val="30000"/>
              </a:spcBef>
              <a:defRPr sz="1200">
                <a:solidFill>
                  <a:schemeClr val="tx1"/>
                </a:solidFill>
                <a:latin typeface="Times New Roman" panose="02020603050405020304" pitchFamily="18" charset="0"/>
              </a:defRPr>
            </a:lvl2pPr>
            <a:lvl3pPr marL="1188763" indent="-236457" defTabSz="942588">
              <a:spcBef>
                <a:spcPct val="30000"/>
              </a:spcBef>
              <a:defRPr sz="1200">
                <a:solidFill>
                  <a:schemeClr val="tx1"/>
                </a:solidFill>
                <a:latin typeface="Times New Roman" panose="02020603050405020304" pitchFamily="18" charset="0"/>
              </a:defRPr>
            </a:lvl3pPr>
            <a:lvl4pPr marL="1664915" indent="-236457" defTabSz="942588">
              <a:spcBef>
                <a:spcPct val="30000"/>
              </a:spcBef>
              <a:defRPr sz="1200">
                <a:solidFill>
                  <a:schemeClr val="tx1"/>
                </a:solidFill>
                <a:latin typeface="Times New Roman" panose="02020603050405020304" pitchFamily="18" charset="0"/>
              </a:defRPr>
            </a:lvl4pPr>
            <a:lvl5pPr marL="2141068" indent="-236457" defTabSz="942588">
              <a:spcBef>
                <a:spcPct val="30000"/>
              </a:spcBef>
              <a:defRPr sz="1200">
                <a:solidFill>
                  <a:schemeClr val="tx1"/>
                </a:solidFill>
                <a:latin typeface="Times New Roman" panose="02020603050405020304" pitchFamily="18" charset="0"/>
              </a:defRPr>
            </a:lvl5pPr>
            <a:lvl6pPr marL="2607504" indent="-236457" defTabSz="942588" eaLnBrk="0" fontAlgn="base" hangingPunct="0">
              <a:spcBef>
                <a:spcPct val="30000"/>
              </a:spcBef>
              <a:spcAft>
                <a:spcPct val="0"/>
              </a:spcAft>
              <a:defRPr sz="1200">
                <a:solidFill>
                  <a:schemeClr val="tx1"/>
                </a:solidFill>
                <a:latin typeface="Times New Roman" panose="02020603050405020304" pitchFamily="18" charset="0"/>
              </a:defRPr>
            </a:lvl6pPr>
            <a:lvl7pPr marL="3073939" indent="-236457" defTabSz="942588" eaLnBrk="0" fontAlgn="base" hangingPunct="0">
              <a:spcBef>
                <a:spcPct val="30000"/>
              </a:spcBef>
              <a:spcAft>
                <a:spcPct val="0"/>
              </a:spcAft>
              <a:defRPr sz="1200">
                <a:solidFill>
                  <a:schemeClr val="tx1"/>
                </a:solidFill>
                <a:latin typeface="Times New Roman" panose="02020603050405020304" pitchFamily="18" charset="0"/>
              </a:defRPr>
            </a:lvl7pPr>
            <a:lvl8pPr marL="3540375" indent="-236457" defTabSz="942588" eaLnBrk="0" fontAlgn="base" hangingPunct="0">
              <a:spcBef>
                <a:spcPct val="30000"/>
              </a:spcBef>
              <a:spcAft>
                <a:spcPct val="0"/>
              </a:spcAft>
              <a:defRPr sz="1200">
                <a:solidFill>
                  <a:schemeClr val="tx1"/>
                </a:solidFill>
                <a:latin typeface="Times New Roman" panose="02020603050405020304" pitchFamily="18" charset="0"/>
              </a:defRPr>
            </a:lvl8pPr>
            <a:lvl9pPr marL="4006810" indent="-236457" defTabSz="9425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2588" rtl="0" eaLnBrk="0" fontAlgn="base" latinLnBrk="0" hangingPunct="0">
              <a:lnSpc>
                <a:spcPct val="100000"/>
              </a:lnSpc>
              <a:spcBef>
                <a:spcPct val="0"/>
              </a:spcBef>
              <a:spcAft>
                <a:spcPct val="0"/>
              </a:spcAft>
              <a:buClrTx/>
              <a:buSzTx/>
              <a:buFontTx/>
              <a:buNone/>
              <a:tabLst/>
              <a:defRPr/>
            </a:pPr>
            <a:fld id="{CCE8176E-F12F-4166-862D-6EB36BB5739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42588" rtl="0" eaLnBrk="0" fontAlgn="base" latinLnBrk="0" hangingPunct="0">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DDF96C3E-1E22-426A-B5C4-2391A4921A3B}"/>
              </a:ext>
            </a:extLst>
          </p:cNvPr>
          <p:cNvSpPr>
            <a:spLocks noGrp="1" noRot="1" noChangeAspect="1" noChangeArrowheads="1" noTextEdit="1"/>
          </p:cNvSpPr>
          <p:nvPr>
            <p:ph type="sldImg"/>
          </p:nvPr>
        </p:nvSpPr>
        <p:spPr>
          <a:ln/>
        </p:spPr>
      </p:sp>
      <p:sp>
        <p:nvSpPr>
          <p:cNvPr id="97283" name="Notes Placeholder 2">
            <a:extLst>
              <a:ext uri="{FF2B5EF4-FFF2-40B4-BE49-F238E27FC236}">
                <a16:creationId xmlns:a16="http://schemas.microsoft.com/office/drawing/2014/main" id="{F8167708-9F03-4FF2-B871-E3BFDA3458CA}"/>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t>Options field opens additional detail regarding the reference document.  </a:t>
            </a:r>
          </a:p>
          <a:p>
            <a:r>
              <a:rPr lang="en-US" altLang="en-US" b="1"/>
              <a:t>Source URL provides link to the  Reference document</a:t>
            </a:r>
          </a:p>
        </p:txBody>
      </p:sp>
      <p:sp>
        <p:nvSpPr>
          <p:cNvPr id="97284" name="Slide Number Placeholder 3">
            <a:extLst>
              <a:ext uri="{FF2B5EF4-FFF2-40B4-BE49-F238E27FC236}">
                <a16:creationId xmlns:a16="http://schemas.microsoft.com/office/drawing/2014/main" id="{E85A42E0-0964-4B6F-9FD1-42CEC5A31095}"/>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42588">
              <a:spcBef>
                <a:spcPct val="30000"/>
              </a:spcBef>
              <a:defRPr sz="1200">
                <a:solidFill>
                  <a:schemeClr val="tx1"/>
                </a:solidFill>
                <a:latin typeface="Times New Roman" panose="02020603050405020304" pitchFamily="18" charset="0"/>
              </a:defRPr>
            </a:lvl1pPr>
            <a:lvl2pPr marL="772534" indent="-296381" defTabSz="942588">
              <a:spcBef>
                <a:spcPct val="30000"/>
              </a:spcBef>
              <a:defRPr sz="1200">
                <a:solidFill>
                  <a:schemeClr val="tx1"/>
                </a:solidFill>
                <a:latin typeface="Times New Roman" panose="02020603050405020304" pitchFamily="18" charset="0"/>
              </a:defRPr>
            </a:lvl2pPr>
            <a:lvl3pPr marL="1188763" indent="-236457" defTabSz="942588">
              <a:spcBef>
                <a:spcPct val="30000"/>
              </a:spcBef>
              <a:defRPr sz="1200">
                <a:solidFill>
                  <a:schemeClr val="tx1"/>
                </a:solidFill>
                <a:latin typeface="Times New Roman" panose="02020603050405020304" pitchFamily="18" charset="0"/>
              </a:defRPr>
            </a:lvl3pPr>
            <a:lvl4pPr marL="1664915" indent="-236457" defTabSz="942588">
              <a:spcBef>
                <a:spcPct val="30000"/>
              </a:spcBef>
              <a:defRPr sz="1200">
                <a:solidFill>
                  <a:schemeClr val="tx1"/>
                </a:solidFill>
                <a:latin typeface="Times New Roman" panose="02020603050405020304" pitchFamily="18" charset="0"/>
              </a:defRPr>
            </a:lvl4pPr>
            <a:lvl5pPr marL="2141068" indent="-236457" defTabSz="942588">
              <a:spcBef>
                <a:spcPct val="30000"/>
              </a:spcBef>
              <a:defRPr sz="1200">
                <a:solidFill>
                  <a:schemeClr val="tx1"/>
                </a:solidFill>
                <a:latin typeface="Times New Roman" panose="02020603050405020304" pitchFamily="18" charset="0"/>
              </a:defRPr>
            </a:lvl5pPr>
            <a:lvl6pPr marL="2607504" indent="-236457" defTabSz="942588" eaLnBrk="0" fontAlgn="base" hangingPunct="0">
              <a:spcBef>
                <a:spcPct val="30000"/>
              </a:spcBef>
              <a:spcAft>
                <a:spcPct val="0"/>
              </a:spcAft>
              <a:defRPr sz="1200">
                <a:solidFill>
                  <a:schemeClr val="tx1"/>
                </a:solidFill>
                <a:latin typeface="Times New Roman" panose="02020603050405020304" pitchFamily="18" charset="0"/>
              </a:defRPr>
            </a:lvl6pPr>
            <a:lvl7pPr marL="3073939" indent="-236457" defTabSz="942588" eaLnBrk="0" fontAlgn="base" hangingPunct="0">
              <a:spcBef>
                <a:spcPct val="30000"/>
              </a:spcBef>
              <a:spcAft>
                <a:spcPct val="0"/>
              </a:spcAft>
              <a:defRPr sz="1200">
                <a:solidFill>
                  <a:schemeClr val="tx1"/>
                </a:solidFill>
                <a:latin typeface="Times New Roman" panose="02020603050405020304" pitchFamily="18" charset="0"/>
              </a:defRPr>
            </a:lvl7pPr>
            <a:lvl8pPr marL="3540375" indent="-236457" defTabSz="942588" eaLnBrk="0" fontAlgn="base" hangingPunct="0">
              <a:spcBef>
                <a:spcPct val="30000"/>
              </a:spcBef>
              <a:spcAft>
                <a:spcPct val="0"/>
              </a:spcAft>
              <a:defRPr sz="1200">
                <a:solidFill>
                  <a:schemeClr val="tx1"/>
                </a:solidFill>
                <a:latin typeface="Times New Roman" panose="02020603050405020304" pitchFamily="18" charset="0"/>
              </a:defRPr>
            </a:lvl8pPr>
            <a:lvl9pPr marL="4006810" indent="-236457" defTabSz="9425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2588" rtl="0" eaLnBrk="0" fontAlgn="base" latinLnBrk="0" hangingPunct="0">
              <a:lnSpc>
                <a:spcPct val="100000"/>
              </a:lnSpc>
              <a:spcBef>
                <a:spcPct val="0"/>
              </a:spcBef>
              <a:spcAft>
                <a:spcPct val="0"/>
              </a:spcAft>
              <a:buClrTx/>
              <a:buSzTx/>
              <a:buFontTx/>
              <a:buNone/>
              <a:tabLst/>
              <a:defRPr/>
            </a:pPr>
            <a:fld id="{AAF65F22-C661-4D91-AB21-7AA3D8306D0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42588" rtl="0" eaLnBrk="0" fontAlgn="base" latinLnBrk="0" hangingPunct="0">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E60D85EA-AF5E-4F4F-BD73-BA451799E621}"/>
              </a:ext>
            </a:extLst>
          </p:cNvPr>
          <p:cNvSpPr>
            <a:spLocks noGrp="1" noRot="1" noChangeAspect="1" noChangeArrowheads="1" noTextEdit="1"/>
          </p:cNvSpPr>
          <p:nvPr>
            <p:ph type="sldImg"/>
          </p:nvPr>
        </p:nvSpPr>
        <p:spPr>
          <a:ln/>
        </p:spPr>
      </p:sp>
      <p:sp>
        <p:nvSpPr>
          <p:cNvPr id="100355" name="Notes Placeholder 2">
            <a:extLst>
              <a:ext uri="{FF2B5EF4-FFF2-40B4-BE49-F238E27FC236}">
                <a16:creationId xmlns:a16="http://schemas.microsoft.com/office/drawing/2014/main" id="{973842E7-42B5-42BB-BC1F-050B987CA831}"/>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00356" name="Slide Number Placeholder 3">
            <a:extLst>
              <a:ext uri="{FF2B5EF4-FFF2-40B4-BE49-F238E27FC236}">
                <a16:creationId xmlns:a16="http://schemas.microsoft.com/office/drawing/2014/main" id="{388FFB2D-2378-4D50-A089-259F209C2A0F}"/>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42588">
              <a:spcBef>
                <a:spcPct val="30000"/>
              </a:spcBef>
              <a:defRPr sz="1200">
                <a:solidFill>
                  <a:schemeClr val="tx1"/>
                </a:solidFill>
                <a:latin typeface="Times New Roman" panose="02020603050405020304" pitchFamily="18" charset="0"/>
              </a:defRPr>
            </a:lvl1pPr>
            <a:lvl2pPr marL="772534" indent="-296381" defTabSz="942588">
              <a:spcBef>
                <a:spcPct val="30000"/>
              </a:spcBef>
              <a:defRPr sz="1200">
                <a:solidFill>
                  <a:schemeClr val="tx1"/>
                </a:solidFill>
                <a:latin typeface="Times New Roman" panose="02020603050405020304" pitchFamily="18" charset="0"/>
              </a:defRPr>
            </a:lvl2pPr>
            <a:lvl3pPr marL="1188763" indent="-236457" defTabSz="942588">
              <a:spcBef>
                <a:spcPct val="30000"/>
              </a:spcBef>
              <a:defRPr sz="1200">
                <a:solidFill>
                  <a:schemeClr val="tx1"/>
                </a:solidFill>
                <a:latin typeface="Times New Roman" panose="02020603050405020304" pitchFamily="18" charset="0"/>
              </a:defRPr>
            </a:lvl3pPr>
            <a:lvl4pPr marL="1664915" indent="-236457" defTabSz="942588">
              <a:spcBef>
                <a:spcPct val="30000"/>
              </a:spcBef>
              <a:defRPr sz="1200">
                <a:solidFill>
                  <a:schemeClr val="tx1"/>
                </a:solidFill>
                <a:latin typeface="Times New Roman" panose="02020603050405020304" pitchFamily="18" charset="0"/>
              </a:defRPr>
            </a:lvl4pPr>
            <a:lvl5pPr marL="2141068" indent="-236457" defTabSz="942588">
              <a:spcBef>
                <a:spcPct val="30000"/>
              </a:spcBef>
              <a:defRPr sz="1200">
                <a:solidFill>
                  <a:schemeClr val="tx1"/>
                </a:solidFill>
                <a:latin typeface="Times New Roman" panose="02020603050405020304" pitchFamily="18" charset="0"/>
              </a:defRPr>
            </a:lvl5pPr>
            <a:lvl6pPr marL="2607504" indent="-236457" defTabSz="942588" eaLnBrk="0" fontAlgn="base" hangingPunct="0">
              <a:spcBef>
                <a:spcPct val="30000"/>
              </a:spcBef>
              <a:spcAft>
                <a:spcPct val="0"/>
              </a:spcAft>
              <a:defRPr sz="1200">
                <a:solidFill>
                  <a:schemeClr val="tx1"/>
                </a:solidFill>
                <a:latin typeface="Times New Roman" panose="02020603050405020304" pitchFamily="18" charset="0"/>
              </a:defRPr>
            </a:lvl6pPr>
            <a:lvl7pPr marL="3073939" indent="-236457" defTabSz="942588" eaLnBrk="0" fontAlgn="base" hangingPunct="0">
              <a:spcBef>
                <a:spcPct val="30000"/>
              </a:spcBef>
              <a:spcAft>
                <a:spcPct val="0"/>
              </a:spcAft>
              <a:defRPr sz="1200">
                <a:solidFill>
                  <a:schemeClr val="tx1"/>
                </a:solidFill>
                <a:latin typeface="Times New Roman" panose="02020603050405020304" pitchFamily="18" charset="0"/>
              </a:defRPr>
            </a:lvl7pPr>
            <a:lvl8pPr marL="3540375" indent="-236457" defTabSz="942588" eaLnBrk="0" fontAlgn="base" hangingPunct="0">
              <a:spcBef>
                <a:spcPct val="30000"/>
              </a:spcBef>
              <a:spcAft>
                <a:spcPct val="0"/>
              </a:spcAft>
              <a:defRPr sz="1200">
                <a:solidFill>
                  <a:schemeClr val="tx1"/>
                </a:solidFill>
                <a:latin typeface="Times New Roman" panose="02020603050405020304" pitchFamily="18" charset="0"/>
              </a:defRPr>
            </a:lvl8pPr>
            <a:lvl9pPr marL="4006810" indent="-236457" defTabSz="9425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2588" rtl="0" eaLnBrk="0" fontAlgn="base" latinLnBrk="0" hangingPunct="0">
              <a:lnSpc>
                <a:spcPct val="100000"/>
              </a:lnSpc>
              <a:spcBef>
                <a:spcPct val="0"/>
              </a:spcBef>
              <a:spcAft>
                <a:spcPct val="0"/>
              </a:spcAft>
              <a:buClrTx/>
              <a:buSzTx/>
              <a:buFontTx/>
              <a:buNone/>
              <a:tabLst/>
              <a:defRPr/>
            </a:pPr>
            <a:fld id="{972B6CF8-EEC9-4C43-B6B9-09BBF2B6040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42588" rtl="0" eaLnBrk="0" fontAlgn="base" latinLnBrk="0" hangingPunct="0">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83E050D5-1282-493B-AAD1-FE3EA551B9BC}"/>
              </a:ext>
            </a:extLst>
          </p:cNvPr>
          <p:cNvSpPr>
            <a:spLocks noGrp="1" noRot="1" noChangeAspect="1" noChangeArrowheads="1" noTextEdit="1"/>
          </p:cNvSpPr>
          <p:nvPr>
            <p:ph type="sldImg"/>
          </p:nvPr>
        </p:nvSpPr>
        <p:spPr>
          <a:ln/>
        </p:spPr>
      </p:sp>
      <p:sp>
        <p:nvSpPr>
          <p:cNvPr id="102403" name="Notes Placeholder 2">
            <a:extLst>
              <a:ext uri="{FF2B5EF4-FFF2-40B4-BE49-F238E27FC236}">
                <a16:creationId xmlns:a16="http://schemas.microsoft.com/office/drawing/2014/main" id="{E4DF05C7-83C3-4317-8AA6-5DB5B5F1EEE1}"/>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0" dirty="0"/>
          </a:p>
        </p:txBody>
      </p:sp>
      <p:sp>
        <p:nvSpPr>
          <p:cNvPr id="102404" name="Slide Number Placeholder 3">
            <a:extLst>
              <a:ext uri="{FF2B5EF4-FFF2-40B4-BE49-F238E27FC236}">
                <a16:creationId xmlns:a16="http://schemas.microsoft.com/office/drawing/2014/main" id="{6A272CA7-1E53-47E6-9BE3-F29992AC9B15}"/>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42588">
              <a:spcBef>
                <a:spcPct val="30000"/>
              </a:spcBef>
              <a:defRPr sz="1200">
                <a:solidFill>
                  <a:schemeClr val="tx1"/>
                </a:solidFill>
                <a:latin typeface="Times New Roman" panose="02020603050405020304" pitchFamily="18" charset="0"/>
              </a:defRPr>
            </a:lvl1pPr>
            <a:lvl2pPr marL="772534" indent="-296381" defTabSz="942588">
              <a:spcBef>
                <a:spcPct val="30000"/>
              </a:spcBef>
              <a:defRPr sz="1200">
                <a:solidFill>
                  <a:schemeClr val="tx1"/>
                </a:solidFill>
                <a:latin typeface="Times New Roman" panose="02020603050405020304" pitchFamily="18" charset="0"/>
              </a:defRPr>
            </a:lvl2pPr>
            <a:lvl3pPr marL="1188763" indent="-236457" defTabSz="942588">
              <a:spcBef>
                <a:spcPct val="30000"/>
              </a:spcBef>
              <a:defRPr sz="1200">
                <a:solidFill>
                  <a:schemeClr val="tx1"/>
                </a:solidFill>
                <a:latin typeface="Times New Roman" panose="02020603050405020304" pitchFamily="18" charset="0"/>
              </a:defRPr>
            </a:lvl3pPr>
            <a:lvl4pPr marL="1664915" indent="-236457" defTabSz="942588">
              <a:spcBef>
                <a:spcPct val="30000"/>
              </a:spcBef>
              <a:defRPr sz="1200">
                <a:solidFill>
                  <a:schemeClr val="tx1"/>
                </a:solidFill>
                <a:latin typeface="Times New Roman" panose="02020603050405020304" pitchFamily="18" charset="0"/>
              </a:defRPr>
            </a:lvl4pPr>
            <a:lvl5pPr marL="2141068" indent="-236457" defTabSz="942588">
              <a:spcBef>
                <a:spcPct val="30000"/>
              </a:spcBef>
              <a:defRPr sz="1200">
                <a:solidFill>
                  <a:schemeClr val="tx1"/>
                </a:solidFill>
                <a:latin typeface="Times New Roman" panose="02020603050405020304" pitchFamily="18" charset="0"/>
              </a:defRPr>
            </a:lvl5pPr>
            <a:lvl6pPr marL="2607504" indent="-236457" defTabSz="942588" eaLnBrk="0" fontAlgn="base" hangingPunct="0">
              <a:spcBef>
                <a:spcPct val="30000"/>
              </a:spcBef>
              <a:spcAft>
                <a:spcPct val="0"/>
              </a:spcAft>
              <a:defRPr sz="1200">
                <a:solidFill>
                  <a:schemeClr val="tx1"/>
                </a:solidFill>
                <a:latin typeface="Times New Roman" panose="02020603050405020304" pitchFamily="18" charset="0"/>
              </a:defRPr>
            </a:lvl6pPr>
            <a:lvl7pPr marL="3073939" indent="-236457" defTabSz="942588" eaLnBrk="0" fontAlgn="base" hangingPunct="0">
              <a:spcBef>
                <a:spcPct val="30000"/>
              </a:spcBef>
              <a:spcAft>
                <a:spcPct val="0"/>
              </a:spcAft>
              <a:defRPr sz="1200">
                <a:solidFill>
                  <a:schemeClr val="tx1"/>
                </a:solidFill>
                <a:latin typeface="Times New Roman" panose="02020603050405020304" pitchFamily="18" charset="0"/>
              </a:defRPr>
            </a:lvl7pPr>
            <a:lvl8pPr marL="3540375" indent="-236457" defTabSz="942588" eaLnBrk="0" fontAlgn="base" hangingPunct="0">
              <a:spcBef>
                <a:spcPct val="30000"/>
              </a:spcBef>
              <a:spcAft>
                <a:spcPct val="0"/>
              </a:spcAft>
              <a:defRPr sz="1200">
                <a:solidFill>
                  <a:schemeClr val="tx1"/>
                </a:solidFill>
                <a:latin typeface="Times New Roman" panose="02020603050405020304" pitchFamily="18" charset="0"/>
              </a:defRPr>
            </a:lvl8pPr>
            <a:lvl9pPr marL="4006810" indent="-236457" defTabSz="9425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2588" rtl="0" eaLnBrk="0" fontAlgn="base" latinLnBrk="0" hangingPunct="0">
              <a:lnSpc>
                <a:spcPct val="100000"/>
              </a:lnSpc>
              <a:spcBef>
                <a:spcPct val="0"/>
              </a:spcBef>
              <a:spcAft>
                <a:spcPct val="0"/>
              </a:spcAft>
              <a:buClrTx/>
              <a:buSzTx/>
              <a:buFontTx/>
              <a:buNone/>
              <a:tabLst/>
              <a:defRPr/>
            </a:pPr>
            <a:fld id="{77508FEE-3713-46CC-92A8-08B920A88B5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42588" rtl="0" eaLnBrk="0" fontAlgn="base" latinLnBrk="0" hangingPunct="0">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98D07CB5-F337-47B9-A1E5-03BD22721828}"/>
              </a:ext>
            </a:extLst>
          </p:cNvPr>
          <p:cNvSpPr>
            <a:spLocks noGrp="1" noRot="1" noChangeAspect="1" noChangeArrowheads="1" noTextEdit="1"/>
          </p:cNvSpPr>
          <p:nvPr>
            <p:ph type="sldImg"/>
          </p:nvPr>
        </p:nvSpPr>
        <p:spPr>
          <a:ln/>
        </p:spPr>
      </p:sp>
      <p:sp>
        <p:nvSpPr>
          <p:cNvPr id="104451" name="Notes Placeholder 2">
            <a:extLst>
              <a:ext uri="{FF2B5EF4-FFF2-40B4-BE49-F238E27FC236}">
                <a16:creationId xmlns:a16="http://schemas.microsoft.com/office/drawing/2014/main" id="{1B3A4D39-B668-407F-9100-05F64FCAAB7B}"/>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4452" name="Slide Number Placeholder 3">
            <a:extLst>
              <a:ext uri="{FF2B5EF4-FFF2-40B4-BE49-F238E27FC236}">
                <a16:creationId xmlns:a16="http://schemas.microsoft.com/office/drawing/2014/main" id="{A753C8DD-7E2B-4192-8A7F-924549E06935}"/>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42588">
              <a:spcBef>
                <a:spcPct val="30000"/>
              </a:spcBef>
              <a:defRPr sz="1200">
                <a:solidFill>
                  <a:schemeClr val="tx1"/>
                </a:solidFill>
                <a:latin typeface="Times New Roman" panose="02020603050405020304" pitchFamily="18" charset="0"/>
              </a:defRPr>
            </a:lvl1pPr>
            <a:lvl2pPr marL="772534" indent="-296381" defTabSz="942588">
              <a:spcBef>
                <a:spcPct val="30000"/>
              </a:spcBef>
              <a:defRPr sz="1200">
                <a:solidFill>
                  <a:schemeClr val="tx1"/>
                </a:solidFill>
                <a:latin typeface="Times New Roman" panose="02020603050405020304" pitchFamily="18" charset="0"/>
              </a:defRPr>
            </a:lvl2pPr>
            <a:lvl3pPr marL="1188763" indent="-236457" defTabSz="942588">
              <a:spcBef>
                <a:spcPct val="30000"/>
              </a:spcBef>
              <a:defRPr sz="1200">
                <a:solidFill>
                  <a:schemeClr val="tx1"/>
                </a:solidFill>
                <a:latin typeface="Times New Roman" panose="02020603050405020304" pitchFamily="18" charset="0"/>
              </a:defRPr>
            </a:lvl3pPr>
            <a:lvl4pPr marL="1664915" indent="-236457" defTabSz="942588">
              <a:spcBef>
                <a:spcPct val="30000"/>
              </a:spcBef>
              <a:defRPr sz="1200">
                <a:solidFill>
                  <a:schemeClr val="tx1"/>
                </a:solidFill>
                <a:latin typeface="Times New Roman" panose="02020603050405020304" pitchFamily="18" charset="0"/>
              </a:defRPr>
            </a:lvl4pPr>
            <a:lvl5pPr marL="2141068" indent="-236457" defTabSz="942588">
              <a:spcBef>
                <a:spcPct val="30000"/>
              </a:spcBef>
              <a:defRPr sz="1200">
                <a:solidFill>
                  <a:schemeClr val="tx1"/>
                </a:solidFill>
                <a:latin typeface="Times New Roman" panose="02020603050405020304" pitchFamily="18" charset="0"/>
              </a:defRPr>
            </a:lvl5pPr>
            <a:lvl6pPr marL="2607504" indent="-236457" defTabSz="942588" eaLnBrk="0" fontAlgn="base" hangingPunct="0">
              <a:spcBef>
                <a:spcPct val="30000"/>
              </a:spcBef>
              <a:spcAft>
                <a:spcPct val="0"/>
              </a:spcAft>
              <a:defRPr sz="1200">
                <a:solidFill>
                  <a:schemeClr val="tx1"/>
                </a:solidFill>
                <a:latin typeface="Times New Roman" panose="02020603050405020304" pitchFamily="18" charset="0"/>
              </a:defRPr>
            </a:lvl6pPr>
            <a:lvl7pPr marL="3073939" indent="-236457" defTabSz="942588" eaLnBrk="0" fontAlgn="base" hangingPunct="0">
              <a:spcBef>
                <a:spcPct val="30000"/>
              </a:spcBef>
              <a:spcAft>
                <a:spcPct val="0"/>
              </a:spcAft>
              <a:defRPr sz="1200">
                <a:solidFill>
                  <a:schemeClr val="tx1"/>
                </a:solidFill>
                <a:latin typeface="Times New Roman" panose="02020603050405020304" pitchFamily="18" charset="0"/>
              </a:defRPr>
            </a:lvl7pPr>
            <a:lvl8pPr marL="3540375" indent="-236457" defTabSz="942588" eaLnBrk="0" fontAlgn="base" hangingPunct="0">
              <a:spcBef>
                <a:spcPct val="30000"/>
              </a:spcBef>
              <a:spcAft>
                <a:spcPct val="0"/>
              </a:spcAft>
              <a:defRPr sz="1200">
                <a:solidFill>
                  <a:schemeClr val="tx1"/>
                </a:solidFill>
                <a:latin typeface="Times New Roman" panose="02020603050405020304" pitchFamily="18" charset="0"/>
              </a:defRPr>
            </a:lvl8pPr>
            <a:lvl9pPr marL="4006810" indent="-236457" defTabSz="9425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2588" rtl="0" eaLnBrk="0" fontAlgn="base" latinLnBrk="0" hangingPunct="0">
              <a:lnSpc>
                <a:spcPct val="100000"/>
              </a:lnSpc>
              <a:spcBef>
                <a:spcPct val="0"/>
              </a:spcBef>
              <a:spcAft>
                <a:spcPct val="0"/>
              </a:spcAft>
              <a:buClrTx/>
              <a:buSzTx/>
              <a:buFontTx/>
              <a:buNone/>
              <a:tabLst/>
              <a:defRPr/>
            </a:pPr>
            <a:fld id="{415720EF-1F19-4F9A-8469-9FAD9B65640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42588" rtl="0" eaLnBrk="0" fontAlgn="base" latinLnBrk="0" hangingPunct="0">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E68EBBA2-6394-4F44-9874-341BB7A99613}"/>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7652CB17-091C-4ED7-ADD8-322AB21DE3AE}"/>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7039344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25352B41-9C2C-4FDD-B6A8-8FD60562DC0C}"/>
              </a:ext>
            </a:extLst>
          </p:cNvPr>
          <p:cNvSpPr>
            <a:spLocks noGrp="1" noRot="1" noChangeAspect="1" noChangeArrowheads="1" noTextEdit="1"/>
          </p:cNvSpPr>
          <p:nvPr>
            <p:ph type="sldImg"/>
          </p:nvPr>
        </p:nvSpPr>
        <p:spPr>
          <a:ln/>
        </p:spPr>
      </p:sp>
      <p:sp>
        <p:nvSpPr>
          <p:cNvPr id="106499" name="Notes Placeholder 2">
            <a:extLst>
              <a:ext uri="{FF2B5EF4-FFF2-40B4-BE49-F238E27FC236}">
                <a16:creationId xmlns:a16="http://schemas.microsoft.com/office/drawing/2014/main" id="{8537AB26-BDA1-47E4-A4BD-A49854506823}"/>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Templates that are used in the MPM and their location within the model.</a:t>
            </a:r>
          </a:p>
          <a:p>
            <a:endParaRPr lang="en-US" altLang="en-US" dirty="0"/>
          </a:p>
        </p:txBody>
      </p:sp>
      <p:sp>
        <p:nvSpPr>
          <p:cNvPr id="106500" name="Slide Number Placeholder 3">
            <a:extLst>
              <a:ext uri="{FF2B5EF4-FFF2-40B4-BE49-F238E27FC236}">
                <a16:creationId xmlns:a16="http://schemas.microsoft.com/office/drawing/2014/main" id="{2FD5663A-343D-41EC-9157-64EB91E3C17A}"/>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42588">
              <a:spcBef>
                <a:spcPct val="30000"/>
              </a:spcBef>
              <a:defRPr sz="1200">
                <a:solidFill>
                  <a:schemeClr val="tx1"/>
                </a:solidFill>
                <a:latin typeface="Times New Roman" panose="02020603050405020304" pitchFamily="18" charset="0"/>
              </a:defRPr>
            </a:lvl1pPr>
            <a:lvl2pPr marL="772534" indent="-296381" defTabSz="942588">
              <a:spcBef>
                <a:spcPct val="30000"/>
              </a:spcBef>
              <a:defRPr sz="1200">
                <a:solidFill>
                  <a:schemeClr val="tx1"/>
                </a:solidFill>
                <a:latin typeface="Times New Roman" panose="02020603050405020304" pitchFamily="18" charset="0"/>
              </a:defRPr>
            </a:lvl2pPr>
            <a:lvl3pPr marL="1188763" indent="-236457" defTabSz="942588">
              <a:spcBef>
                <a:spcPct val="30000"/>
              </a:spcBef>
              <a:defRPr sz="1200">
                <a:solidFill>
                  <a:schemeClr val="tx1"/>
                </a:solidFill>
                <a:latin typeface="Times New Roman" panose="02020603050405020304" pitchFamily="18" charset="0"/>
              </a:defRPr>
            </a:lvl3pPr>
            <a:lvl4pPr marL="1664915" indent="-236457" defTabSz="942588">
              <a:spcBef>
                <a:spcPct val="30000"/>
              </a:spcBef>
              <a:defRPr sz="1200">
                <a:solidFill>
                  <a:schemeClr val="tx1"/>
                </a:solidFill>
                <a:latin typeface="Times New Roman" panose="02020603050405020304" pitchFamily="18" charset="0"/>
              </a:defRPr>
            </a:lvl4pPr>
            <a:lvl5pPr marL="2141068" indent="-236457" defTabSz="942588">
              <a:spcBef>
                <a:spcPct val="30000"/>
              </a:spcBef>
              <a:defRPr sz="1200">
                <a:solidFill>
                  <a:schemeClr val="tx1"/>
                </a:solidFill>
                <a:latin typeface="Times New Roman" panose="02020603050405020304" pitchFamily="18" charset="0"/>
              </a:defRPr>
            </a:lvl5pPr>
            <a:lvl6pPr marL="2607504" indent="-236457" defTabSz="942588" eaLnBrk="0" fontAlgn="base" hangingPunct="0">
              <a:spcBef>
                <a:spcPct val="30000"/>
              </a:spcBef>
              <a:spcAft>
                <a:spcPct val="0"/>
              </a:spcAft>
              <a:defRPr sz="1200">
                <a:solidFill>
                  <a:schemeClr val="tx1"/>
                </a:solidFill>
                <a:latin typeface="Times New Roman" panose="02020603050405020304" pitchFamily="18" charset="0"/>
              </a:defRPr>
            </a:lvl6pPr>
            <a:lvl7pPr marL="3073939" indent="-236457" defTabSz="942588" eaLnBrk="0" fontAlgn="base" hangingPunct="0">
              <a:spcBef>
                <a:spcPct val="30000"/>
              </a:spcBef>
              <a:spcAft>
                <a:spcPct val="0"/>
              </a:spcAft>
              <a:defRPr sz="1200">
                <a:solidFill>
                  <a:schemeClr val="tx1"/>
                </a:solidFill>
                <a:latin typeface="Times New Roman" panose="02020603050405020304" pitchFamily="18" charset="0"/>
              </a:defRPr>
            </a:lvl7pPr>
            <a:lvl8pPr marL="3540375" indent="-236457" defTabSz="942588" eaLnBrk="0" fontAlgn="base" hangingPunct="0">
              <a:spcBef>
                <a:spcPct val="30000"/>
              </a:spcBef>
              <a:spcAft>
                <a:spcPct val="0"/>
              </a:spcAft>
              <a:defRPr sz="1200">
                <a:solidFill>
                  <a:schemeClr val="tx1"/>
                </a:solidFill>
                <a:latin typeface="Times New Roman" panose="02020603050405020304" pitchFamily="18" charset="0"/>
              </a:defRPr>
            </a:lvl8pPr>
            <a:lvl9pPr marL="4006810" indent="-236457" defTabSz="9425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2588" rtl="0" eaLnBrk="0" fontAlgn="base" latinLnBrk="0" hangingPunct="0">
              <a:lnSpc>
                <a:spcPct val="100000"/>
              </a:lnSpc>
              <a:spcBef>
                <a:spcPct val="0"/>
              </a:spcBef>
              <a:spcAft>
                <a:spcPct val="0"/>
              </a:spcAft>
              <a:buClrTx/>
              <a:buSzTx/>
              <a:buFontTx/>
              <a:buNone/>
              <a:tabLst/>
              <a:defRPr/>
            </a:pPr>
            <a:fld id="{54F70903-4DB0-4C3A-82A0-DDAAFA08A22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42588" rtl="0" eaLnBrk="0" fontAlgn="base" latinLnBrk="0" hangingPunct="0">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AC054E26-D134-43F4-A380-BDA03CC73656}"/>
              </a:ext>
            </a:extLst>
          </p:cNvPr>
          <p:cNvSpPr>
            <a:spLocks noGrp="1" noRot="1" noChangeAspect="1" noChangeArrowheads="1" noTextEdit="1"/>
          </p:cNvSpPr>
          <p:nvPr>
            <p:ph type="sldImg"/>
          </p:nvPr>
        </p:nvSpPr>
        <p:spPr>
          <a:ln/>
        </p:spPr>
      </p:sp>
      <p:sp>
        <p:nvSpPr>
          <p:cNvPr id="108547" name="Notes Placeholder 2">
            <a:extLst>
              <a:ext uri="{FF2B5EF4-FFF2-40B4-BE49-F238E27FC236}">
                <a16:creationId xmlns:a16="http://schemas.microsoft.com/office/drawing/2014/main" id="{F8092EA6-BDCD-4691-B092-A6CF70E8DA02}"/>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8548" name="Slide Number Placeholder 3">
            <a:extLst>
              <a:ext uri="{FF2B5EF4-FFF2-40B4-BE49-F238E27FC236}">
                <a16:creationId xmlns:a16="http://schemas.microsoft.com/office/drawing/2014/main" id="{D3625FB2-1BFC-43DD-BB38-78B1DABC157D}"/>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42588">
              <a:spcBef>
                <a:spcPct val="30000"/>
              </a:spcBef>
              <a:defRPr sz="1200">
                <a:solidFill>
                  <a:schemeClr val="tx1"/>
                </a:solidFill>
                <a:latin typeface="Times New Roman" panose="02020603050405020304" pitchFamily="18" charset="0"/>
              </a:defRPr>
            </a:lvl1pPr>
            <a:lvl2pPr marL="772534" indent="-296381" defTabSz="942588">
              <a:spcBef>
                <a:spcPct val="30000"/>
              </a:spcBef>
              <a:defRPr sz="1200">
                <a:solidFill>
                  <a:schemeClr val="tx1"/>
                </a:solidFill>
                <a:latin typeface="Times New Roman" panose="02020603050405020304" pitchFamily="18" charset="0"/>
              </a:defRPr>
            </a:lvl2pPr>
            <a:lvl3pPr marL="1188763" indent="-236457" defTabSz="942588">
              <a:spcBef>
                <a:spcPct val="30000"/>
              </a:spcBef>
              <a:defRPr sz="1200">
                <a:solidFill>
                  <a:schemeClr val="tx1"/>
                </a:solidFill>
                <a:latin typeface="Times New Roman" panose="02020603050405020304" pitchFamily="18" charset="0"/>
              </a:defRPr>
            </a:lvl3pPr>
            <a:lvl4pPr marL="1664915" indent="-236457" defTabSz="942588">
              <a:spcBef>
                <a:spcPct val="30000"/>
              </a:spcBef>
              <a:defRPr sz="1200">
                <a:solidFill>
                  <a:schemeClr val="tx1"/>
                </a:solidFill>
                <a:latin typeface="Times New Roman" panose="02020603050405020304" pitchFamily="18" charset="0"/>
              </a:defRPr>
            </a:lvl4pPr>
            <a:lvl5pPr marL="2141068" indent="-236457" defTabSz="942588">
              <a:spcBef>
                <a:spcPct val="30000"/>
              </a:spcBef>
              <a:defRPr sz="1200">
                <a:solidFill>
                  <a:schemeClr val="tx1"/>
                </a:solidFill>
                <a:latin typeface="Times New Roman" panose="02020603050405020304" pitchFamily="18" charset="0"/>
              </a:defRPr>
            </a:lvl5pPr>
            <a:lvl6pPr marL="2607504" indent="-236457" defTabSz="942588" eaLnBrk="0" fontAlgn="base" hangingPunct="0">
              <a:spcBef>
                <a:spcPct val="30000"/>
              </a:spcBef>
              <a:spcAft>
                <a:spcPct val="0"/>
              </a:spcAft>
              <a:defRPr sz="1200">
                <a:solidFill>
                  <a:schemeClr val="tx1"/>
                </a:solidFill>
                <a:latin typeface="Times New Roman" panose="02020603050405020304" pitchFamily="18" charset="0"/>
              </a:defRPr>
            </a:lvl6pPr>
            <a:lvl7pPr marL="3073939" indent="-236457" defTabSz="942588" eaLnBrk="0" fontAlgn="base" hangingPunct="0">
              <a:spcBef>
                <a:spcPct val="30000"/>
              </a:spcBef>
              <a:spcAft>
                <a:spcPct val="0"/>
              </a:spcAft>
              <a:defRPr sz="1200">
                <a:solidFill>
                  <a:schemeClr val="tx1"/>
                </a:solidFill>
                <a:latin typeface="Times New Roman" panose="02020603050405020304" pitchFamily="18" charset="0"/>
              </a:defRPr>
            </a:lvl7pPr>
            <a:lvl8pPr marL="3540375" indent="-236457" defTabSz="942588" eaLnBrk="0" fontAlgn="base" hangingPunct="0">
              <a:spcBef>
                <a:spcPct val="30000"/>
              </a:spcBef>
              <a:spcAft>
                <a:spcPct val="0"/>
              </a:spcAft>
              <a:defRPr sz="1200">
                <a:solidFill>
                  <a:schemeClr val="tx1"/>
                </a:solidFill>
                <a:latin typeface="Times New Roman" panose="02020603050405020304" pitchFamily="18" charset="0"/>
              </a:defRPr>
            </a:lvl8pPr>
            <a:lvl9pPr marL="4006810" indent="-236457" defTabSz="9425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2588" rtl="0" eaLnBrk="0" fontAlgn="base" latinLnBrk="0" hangingPunct="0">
              <a:lnSpc>
                <a:spcPct val="100000"/>
              </a:lnSpc>
              <a:spcBef>
                <a:spcPct val="0"/>
              </a:spcBef>
              <a:spcAft>
                <a:spcPct val="0"/>
              </a:spcAft>
              <a:buClrTx/>
              <a:buSzTx/>
              <a:buFontTx/>
              <a:buNone/>
              <a:tabLst/>
              <a:defRPr/>
            </a:pPr>
            <a:fld id="{CCCFFCD1-CBA1-4225-A26F-51EA3291E6A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42588" rtl="0" eaLnBrk="0" fontAlgn="base" latinLnBrk="0" hangingPunct="0">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F719D566-6AA8-4EEA-A5F2-219308D11A33}"/>
              </a:ext>
            </a:extLst>
          </p:cNvPr>
          <p:cNvSpPr>
            <a:spLocks noGrp="1" noRot="1" noChangeAspect="1" noChangeArrowheads="1" noTextEdit="1"/>
          </p:cNvSpPr>
          <p:nvPr>
            <p:ph type="sldImg"/>
          </p:nvPr>
        </p:nvSpPr>
        <p:spPr>
          <a:ln/>
        </p:spPr>
      </p:sp>
      <p:sp>
        <p:nvSpPr>
          <p:cNvPr id="110595" name="Notes Placeholder 2">
            <a:extLst>
              <a:ext uri="{FF2B5EF4-FFF2-40B4-BE49-F238E27FC236}">
                <a16:creationId xmlns:a16="http://schemas.microsoft.com/office/drawing/2014/main" id="{81EB9943-1EF5-4E97-8666-AC16EBBA8173}"/>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0596" name="Slide Number Placeholder 3">
            <a:extLst>
              <a:ext uri="{FF2B5EF4-FFF2-40B4-BE49-F238E27FC236}">
                <a16:creationId xmlns:a16="http://schemas.microsoft.com/office/drawing/2014/main" id="{8CD53DAF-2E17-4FE5-AE2F-AD6F49D1E3E2}"/>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42588">
              <a:spcBef>
                <a:spcPct val="30000"/>
              </a:spcBef>
              <a:defRPr sz="1200">
                <a:solidFill>
                  <a:schemeClr val="tx1"/>
                </a:solidFill>
                <a:latin typeface="Times New Roman" panose="02020603050405020304" pitchFamily="18" charset="0"/>
              </a:defRPr>
            </a:lvl1pPr>
            <a:lvl2pPr marL="772534" indent="-296381" defTabSz="942588">
              <a:spcBef>
                <a:spcPct val="30000"/>
              </a:spcBef>
              <a:defRPr sz="1200">
                <a:solidFill>
                  <a:schemeClr val="tx1"/>
                </a:solidFill>
                <a:latin typeface="Times New Roman" panose="02020603050405020304" pitchFamily="18" charset="0"/>
              </a:defRPr>
            </a:lvl2pPr>
            <a:lvl3pPr marL="1188763" indent="-236457" defTabSz="942588">
              <a:spcBef>
                <a:spcPct val="30000"/>
              </a:spcBef>
              <a:defRPr sz="1200">
                <a:solidFill>
                  <a:schemeClr val="tx1"/>
                </a:solidFill>
                <a:latin typeface="Times New Roman" panose="02020603050405020304" pitchFamily="18" charset="0"/>
              </a:defRPr>
            </a:lvl3pPr>
            <a:lvl4pPr marL="1664915" indent="-236457" defTabSz="942588">
              <a:spcBef>
                <a:spcPct val="30000"/>
              </a:spcBef>
              <a:defRPr sz="1200">
                <a:solidFill>
                  <a:schemeClr val="tx1"/>
                </a:solidFill>
                <a:latin typeface="Times New Roman" panose="02020603050405020304" pitchFamily="18" charset="0"/>
              </a:defRPr>
            </a:lvl4pPr>
            <a:lvl5pPr marL="2141068" indent="-236457" defTabSz="942588">
              <a:spcBef>
                <a:spcPct val="30000"/>
              </a:spcBef>
              <a:defRPr sz="1200">
                <a:solidFill>
                  <a:schemeClr val="tx1"/>
                </a:solidFill>
                <a:latin typeface="Times New Roman" panose="02020603050405020304" pitchFamily="18" charset="0"/>
              </a:defRPr>
            </a:lvl5pPr>
            <a:lvl6pPr marL="2607504" indent="-236457" defTabSz="942588" eaLnBrk="0" fontAlgn="base" hangingPunct="0">
              <a:spcBef>
                <a:spcPct val="30000"/>
              </a:spcBef>
              <a:spcAft>
                <a:spcPct val="0"/>
              </a:spcAft>
              <a:defRPr sz="1200">
                <a:solidFill>
                  <a:schemeClr val="tx1"/>
                </a:solidFill>
                <a:latin typeface="Times New Roman" panose="02020603050405020304" pitchFamily="18" charset="0"/>
              </a:defRPr>
            </a:lvl6pPr>
            <a:lvl7pPr marL="3073939" indent="-236457" defTabSz="942588" eaLnBrk="0" fontAlgn="base" hangingPunct="0">
              <a:spcBef>
                <a:spcPct val="30000"/>
              </a:spcBef>
              <a:spcAft>
                <a:spcPct val="0"/>
              </a:spcAft>
              <a:defRPr sz="1200">
                <a:solidFill>
                  <a:schemeClr val="tx1"/>
                </a:solidFill>
                <a:latin typeface="Times New Roman" panose="02020603050405020304" pitchFamily="18" charset="0"/>
              </a:defRPr>
            </a:lvl7pPr>
            <a:lvl8pPr marL="3540375" indent="-236457" defTabSz="942588" eaLnBrk="0" fontAlgn="base" hangingPunct="0">
              <a:spcBef>
                <a:spcPct val="30000"/>
              </a:spcBef>
              <a:spcAft>
                <a:spcPct val="0"/>
              </a:spcAft>
              <a:defRPr sz="1200">
                <a:solidFill>
                  <a:schemeClr val="tx1"/>
                </a:solidFill>
                <a:latin typeface="Times New Roman" panose="02020603050405020304" pitchFamily="18" charset="0"/>
              </a:defRPr>
            </a:lvl8pPr>
            <a:lvl9pPr marL="4006810" indent="-236457" defTabSz="9425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2588" rtl="0" eaLnBrk="0" fontAlgn="base" latinLnBrk="0" hangingPunct="0">
              <a:lnSpc>
                <a:spcPct val="100000"/>
              </a:lnSpc>
              <a:spcBef>
                <a:spcPct val="0"/>
              </a:spcBef>
              <a:spcAft>
                <a:spcPct val="0"/>
              </a:spcAft>
              <a:buClrTx/>
              <a:buSzTx/>
              <a:buFontTx/>
              <a:buNone/>
              <a:tabLst/>
              <a:defRPr/>
            </a:pPr>
            <a:fld id="{5494171A-7D72-4284-B9B5-BC0DA177054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42588" rtl="0" eaLnBrk="0" fontAlgn="base" latinLnBrk="0" hangingPunct="0">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CBB7AF84-76E7-48CA-A808-4A48DAD768E0}"/>
              </a:ext>
            </a:extLst>
          </p:cNvPr>
          <p:cNvSpPr>
            <a:spLocks noGrp="1" noRot="1" noChangeAspect="1" noChangeArrowheads="1" noTextEdit="1"/>
          </p:cNvSpPr>
          <p:nvPr>
            <p:ph type="sldImg"/>
          </p:nvPr>
        </p:nvSpPr>
        <p:spPr>
          <a:ln/>
        </p:spPr>
      </p:sp>
      <p:sp>
        <p:nvSpPr>
          <p:cNvPr id="112643" name="Notes Placeholder 2">
            <a:extLst>
              <a:ext uri="{FF2B5EF4-FFF2-40B4-BE49-F238E27FC236}">
                <a16:creationId xmlns:a16="http://schemas.microsoft.com/office/drawing/2014/main" id="{96D03AE3-DE55-4AAC-B92F-274BBC150DCF}"/>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2644" name="Slide Number Placeholder 3">
            <a:extLst>
              <a:ext uri="{FF2B5EF4-FFF2-40B4-BE49-F238E27FC236}">
                <a16:creationId xmlns:a16="http://schemas.microsoft.com/office/drawing/2014/main" id="{A9B878C7-D414-4313-9B52-784C6E00F2BA}"/>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42588">
              <a:spcBef>
                <a:spcPct val="30000"/>
              </a:spcBef>
              <a:defRPr sz="1200">
                <a:solidFill>
                  <a:schemeClr val="tx1"/>
                </a:solidFill>
                <a:latin typeface="Times New Roman" panose="02020603050405020304" pitchFamily="18" charset="0"/>
              </a:defRPr>
            </a:lvl1pPr>
            <a:lvl2pPr marL="772534" indent="-296381" defTabSz="942588">
              <a:spcBef>
                <a:spcPct val="30000"/>
              </a:spcBef>
              <a:defRPr sz="1200">
                <a:solidFill>
                  <a:schemeClr val="tx1"/>
                </a:solidFill>
                <a:latin typeface="Times New Roman" panose="02020603050405020304" pitchFamily="18" charset="0"/>
              </a:defRPr>
            </a:lvl2pPr>
            <a:lvl3pPr marL="1188763" indent="-236457" defTabSz="942588">
              <a:spcBef>
                <a:spcPct val="30000"/>
              </a:spcBef>
              <a:defRPr sz="1200">
                <a:solidFill>
                  <a:schemeClr val="tx1"/>
                </a:solidFill>
                <a:latin typeface="Times New Roman" panose="02020603050405020304" pitchFamily="18" charset="0"/>
              </a:defRPr>
            </a:lvl3pPr>
            <a:lvl4pPr marL="1664915" indent="-236457" defTabSz="942588">
              <a:spcBef>
                <a:spcPct val="30000"/>
              </a:spcBef>
              <a:defRPr sz="1200">
                <a:solidFill>
                  <a:schemeClr val="tx1"/>
                </a:solidFill>
                <a:latin typeface="Times New Roman" panose="02020603050405020304" pitchFamily="18" charset="0"/>
              </a:defRPr>
            </a:lvl4pPr>
            <a:lvl5pPr marL="2141068" indent="-236457" defTabSz="942588">
              <a:spcBef>
                <a:spcPct val="30000"/>
              </a:spcBef>
              <a:defRPr sz="1200">
                <a:solidFill>
                  <a:schemeClr val="tx1"/>
                </a:solidFill>
                <a:latin typeface="Times New Roman" panose="02020603050405020304" pitchFamily="18" charset="0"/>
              </a:defRPr>
            </a:lvl5pPr>
            <a:lvl6pPr marL="2607504" indent="-236457" defTabSz="942588" eaLnBrk="0" fontAlgn="base" hangingPunct="0">
              <a:spcBef>
                <a:spcPct val="30000"/>
              </a:spcBef>
              <a:spcAft>
                <a:spcPct val="0"/>
              </a:spcAft>
              <a:defRPr sz="1200">
                <a:solidFill>
                  <a:schemeClr val="tx1"/>
                </a:solidFill>
                <a:latin typeface="Times New Roman" panose="02020603050405020304" pitchFamily="18" charset="0"/>
              </a:defRPr>
            </a:lvl6pPr>
            <a:lvl7pPr marL="3073939" indent="-236457" defTabSz="942588" eaLnBrk="0" fontAlgn="base" hangingPunct="0">
              <a:spcBef>
                <a:spcPct val="30000"/>
              </a:spcBef>
              <a:spcAft>
                <a:spcPct val="0"/>
              </a:spcAft>
              <a:defRPr sz="1200">
                <a:solidFill>
                  <a:schemeClr val="tx1"/>
                </a:solidFill>
                <a:latin typeface="Times New Roman" panose="02020603050405020304" pitchFamily="18" charset="0"/>
              </a:defRPr>
            </a:lvl7pPr>
            <a:lvl8pPr marL="3540375" indent="-236457" defTabSz="942588" eaLnBrk="0" fontAlgn="base" hangingPunct="0">
              <a:spcBef>
                <a:spcPct val="30000"/>
              </a:spcBef>
              <a:spcAft>
                <a:spcPct val="0"/>
              </a:spcAft>
              <a:defRPr sz="1200">
                <a:solidFill>
                  <a:schemeClr val="tx1"/>
                </a:solidFill>
                <a:latin typeface="Times New Roman" panose="02020603050405020304" pitchFamily="18" charset="0"/>
              </a:defRPr>
            </a:lvl8pPr>
            <a:lvl9pPr marL="4006810" indent="-236457" defTabSz="9425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2588" rtl="0" eaLnBrk="0" fontAlgn="base" latinLnBrk="0" hangingPunct="0">
              <a:lnSpc>
                <a:spcPct val="100000"/>
              </a:lnSpc>
              <a:spcBef>
                <a:spcPct val="0"/>
              </a:spcBef>
              <a:spcAft>
                <a:spcPct val="0"/>
              </a:spcAft>
              <a:buClrTx/>
              <a:buSzTx/>
              <a:buFontTx/>
              <a:buNone/>
              <a:tabLst/>
              <a:defRPr/>
            </a:pPr>
            <a:fld id="{106E747A-2E09-4180-83C0-3778864FE60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42588" rtl="0" eaLnBrk="0" fontAlgn="base" latinLnBrk="0" hangingPunct="0">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CBB7AF84-76E7-48CA-A808-4A48DAD768E0}"/>
              </a:ext>
            </a:extLst>
          </p:cNvPr>
          <p:cNvSpPr>
            <a:spLocks noGrp="1" noRot="1" noChangeAspect="1" noChangeArrowheads="1" noTextEdit="1"/>
          </p:cNvSpPr>
          <p:nvPr>
            <p:ph type="sldImg"/>
          </p:nvPr>
        </p:nvSpPr>
        <p:spPr>
          <a:ln/>
        </p:spPr>
      </p:sp>
      <p:sp>
        <p:nvSpPr>
          <p:cNvPr id="112643" name="Notes Placeholder 2">
            <a:extLst>
              <a:ext uri="{FF2B5EF4-FFF2-40B4-BE49-F238E27FC236}">
                <a16:creationId xmlns:a16="http://schemas.microsoft.com/office/drawing/2014/main" id="{96D03AE3-DE55-4AAC-B92F-274BBC150DCF}"/>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2644" name="Slide Number Placeholder 3">
            <a:extLst>
              <a:ext uri="{FF2B5EF4-FFF2-40B4-BE49-F238E27FC236}">
                <a16:creationId xmlns:a16="http://schemas.microsoft.com/office/drawing/2014/main" id="{A9B878C7-D414-4313-9B52-784C6E00F2BA}"/>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42588">
              <a:spcBef>
                <a:spcPct val="30000"/>
              </a:spcBef>
              <a:defRPr sz="1200">
                <a:solidFill>
                  <a:schemeClr val="tx1"/>
                </a:solidFill>
                <a:latin typeface="Times New Roman" panose="02020603050405020304" pitchFamily="18" charset="0"/>
              </a:defRPr>
            </a:lvl1pPr>
            <a:lvl2pPr marL="772534" indent="-296381" defTabSz="942588">
              <a:spcBef>
                <a:spcPct val="30000"/>
              </a:spcBef>
              <a:defRPr sz="1200">
                <a:solidFill>
                  <a:schemeClr val="tx1"/>
                </a:solidFill>
                <a:latin typeface="Times New Roman" panose="02020603050405020304" pitchFamily="18" charset="0"/>
              </a:defRPr>
            </a:lvl2pPr>
            <a:lvl3pPr marL="1188763" indent="-236457" defTabSz="942588">
              <a:spcBef>
                <a:spcPct val="30000"/>
              </a:spcBef>
              <a:defRPr sz="1200">
                <a:solidFill>
                  <a:schemeClr val="tx1"/>
                </a:solidFill>
                <a:latin typeface="Times New Roman" panose="02020603050405020304" pitchFamily="18" charset="0"/>
              </a:defRPr>
            </a:lvl3pPr>
            <a:lvl4pPr marL="1664915" indent="-236457" defTabSz="942588">
              <a:spcBef>
                <a:spcPct val="30000"/>
              </a:spcBef>
              <a:defRPr sz="1200">
                <a:solidFill>
                  <a:schemeClr val="tx1"/>
                </a:solidFill>
                <a:latin typeface="Times New Roman" panose="02020603050405020304" pitchFamily="18" charset="0"/>
              </a:defRPr>
            </a:lvl4pPr>
            <a:lvl5pPr marL="2141068" indent="-236457" defTabSz="942588">
              <a:spcBef>
                <a:spcPct val="30000"/>
              </a:spcBef>
              <a:defRPr sz="1200">
                <a:solidFill>
                  <a:schemeClr val="tx1"/>
                </a:solidFill>
                <a:latin typeface="Times New Roman" panose="02020603050405020304" pitchFamily="18" charset="0"/>
              </a:defRPr>
            </a:lvl5pPr>
            <a:lvl6pPr marL="2607504" indent="-236457" defTabSz="942588" eaLnBrk="0" fontAlgn="base" hangingPunct="0">
              <a:spcBef>
                <a:spcPct val="30000"/>
              </a:spcBef>
              <a:spcAft>
                <a:spcPct val="0"/>
              </a:spcAft>
              <a:defRPr sz="1200">
                <a:solidFill>
                  <a:schemeClr val="tx1"/>
                </a:solidFill>
                <a:latin typeface="Times New Roman" panose="02020603050405020304" pitchFamily="18" charset="0"/>
              </a:defRPr>
            </a:lvl6pPr>
            <a:lvl7pPr marL="3073939" indent="-236457" defTabSz="942588" eaLnBrk="0" fontAlgn="base" hangingPunct="0">
              <a:spcBef>
                <a:spcPct val="30000"/>
              </a:spcBef>
              <a:spcAft>
                <a:spcPct val="0"/>
              </a:spcAft>
              <a:defRPr sz="1200">
                <a:solidFill>
                  <a:schemeClr val="tx1"/>
                </a:solidFill>
                <a:latin typeface="Times New Roman" panose="02020603050405020304" pitchFamily="18" charset="0"/>
              </a:defRPr>
            </a:lvl7pPr>
            <a:lvl8pPr marL="3540375" indent="-236457" defTabSz="942588" eaLnBrk="0" fontAlgn="base" hangingPunct="0">
              <a:spcBef>
                <a:spcPct val="30000"/>
              </a:spcBef>
              <a:spcAft>
                <a:spcPct val="0"/>
              </a:spcAft>
              <a:defRPr sz="1200">
                <a:solidFill>
                  <a:schemeClr val="tx1"/>
                </a:solidFill>
                <a:latin typeface="Times New Roman" panose="02020603050405020304" pitchFamily="18" charset="0"/>
              </a:defRPr>
            </a:lvl8pPr>
            <a:lvl9pPr marL="4006810" indent="-236457" defTabSz="9425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2588" rtl="0" eaLnBrk="0" fontAlgn="base" latinLnBrk="0" hangingPunct="0">
              <a:lnSpc>
                <a:spcPct val="100000"/>
              </a:lnSpc>
              <a:spcBef>
                <a:spcPct val="0"/>
              </a:spcBef>
              <a:spcAft>
                <a:spcPct val="0"/>
              </a:spcAft>
              <a:buClrTx/>
              <a:buSzTx/>
              <a:buFontTx/>
              <a:buNone/>
              <a:tabLst/>
              <a:defRPr/>
            </a:pPr>
            <a:fld id="{106E747A-2E09-4180-83C0-3778864FE60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42588" rtl="0" eaLnBrk="0" fontAlgn="base" latinLnBrk="0" hangingPunct="0">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124136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CBB7AF84-76E7-48CA-A808-4A48DAD768E0}"/>
              </a:ext>
            </a:extLst>
          </p:cNvPr>
          <p:cNvSpPr>
            <a:spLocks noGrp="1" noRot="1" noChangeAspect="1" noChangeArrowheads="1" noTextEdit="1"/>
          </p:cNvSpPr>
          <p:nvPr>
            <p:ph type="sldImg"/>
          </p:nvPr>
        </p:nvSpPr>
        <p:spPr>
          <a:ln/>
        </p:spPr>
      </p:sp>
      <p:sp>
        <p:nvSpPr>
          <p:cNvPr id="112643" name="Notes Placeholder 2">
            <a:extLst>
              <a:ext uri="{FF2B5EF4-FFF2-40B4-BE49-F238E27FC236}">
                <a16:creationId xmlns:a16="http://schemas.microsoft.com/office/drawing/2014/main" id="{96D03AE3-DE55-4AAC-B92F-274BBC150DCF}"/>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2644" name="Slide Number Placeholder 3">
            <a:extLst>
              <a:ext uri="{FF2B5EF4-FFF2-40B4-BE49-F238E27FC236}">
                <a16:creationId xmlns:a16="http://schemas.microsoft.com/office/drawing/2014/main" id="{A9B878C7-D414-4313-9B52-784C6E00F2BA}"/>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42588">
              <a:spcBef>
                <a:spcPct val="30000"/>
              </a:spcBef>
              <a:defRPr sz="1200">
                <a:solidFill>
                  <a:schemeClr val="tx1"/>
                </a:solidFill>
                <a:latin typeface="Times New Roman" panose="02020603050405020304" pitchFamily="18" charset="0"/>
              </a:defRPr>
            </a:lvl1pPr>
            <a:lvl2pPr marL="772534" indent="-296381" defTabSz="942588">
              <a:spcBef>
                <a:spcPct val="30000"/>
              </a:spcBef>
              <a:defRPr sz="1200">
                <a:solidFill>
                  <a:schemeClr val="tx1"/>
                </a:solidFill>
                <a:latin typeface="Times New Roman" panose="02020603050405020304" pitchFamily="18" charset="0"/>
              </a:defRPr>
            </a:lvl2pPr>
            <a:lvl3pPr marL="1188763" indent="-236457" defTabSz="942588">
              <a:spcBef>
                <a:spcPct val="30000"/>
              </a:spcBef>
              <a:defRPr sz="1200">
                <a:solidFill>
                  <a:schemeClr val="tx1"/>
                </a:solidFill>
                <a:latin typeface="Times New Roman" panose="02020603050405020304" pitchFamily="18" charset="0"/>
              </a:defRPr>
            </a:lvl3pPr>
            <a:lvl4pPr marL="1664915" indent="-236457" defTabSz="942588">
              <a:spcBef>
                <a:spcPct val="30000"/>
              </a:spcBef>
              <a:defRPr sz="1200">
                <a:solidFill>
                  <a:schemeClr val="tx1"/>
                </a:solidFill>
                <a:latin typeface="Times New Roman" panose="02020603050405020304" pitchFamily="18" charset="0"/>
              </a:defRPr>
            </a:lvl4pPr>
            <a:lvl5pPr marL="2141068" indent="-236457" defTabSz="942588">
              <a:spcBef>
                <a:spcPct val="30000"/>
              </a:spcBef>
              <a:defRPr sz="1200">
                <a:solidFill>
                  <a:schemeClr val="tx1"/>
                </a:solidFill>
                <a:latin typeface="Times New Roman" panose="02020603050405020304" pitchFamily="18" charset="0"/>
              </a:defRPr>
            </a:lvl5pPr>
            <a:lvl6pPr marL="2607504" indent="-236457" defTabSz="942588" eaLnBrk="0" fontAlgn="base" hangingPunct="0">
              <a:spcBef>
                <a:spcPct val="30000"/>
              </a:spcBef>
              <a:spcAft>
                <a:spcPct val="0"/>
              </a:spcAft>
              <a:defRPr sz="1200">
                <a:solidFill>
                  <a:schemeClr val="tx1"/>
                </a:solidFill>
                <a:latin typeface="Times New Roman" panose="02020603050405020304" pitchFamily="18" charset="0"/>
              </a:defRPr>
            </a:lvl6pPr>
            <a:lvl7pPr marL="3073939" indent="-236457" defTabSz="942588" eaLnBrk="0" fontAlgn="base" hangingPunct="0">
              <a:spcBef>
                <a:spcPct val="30000"/>
              </a:spcBef>
              <a:spcAft>
                <a:spcPct val="0"/>
              </a:spcAft>
              <a:defRPr sz="1200">
                <a:solidFill>
                  <a:schemeClr val="tx1"/>
                </a:solidFill>
                <a:latin typeface="Times New Roman" panose="02020603050405020304" pitchFamily="18" charset="0"/>
              </a:defRPr>
            </a:lvl7pPr>
            <a:lvl8pPr marL="3540375" indent="-236457" defTabSz="942588" eaLnBrk="0" fontAlgn="base" hangingPunct="0">
              <a:spcBef>
                <a:spcPct val="30000"/>
              </a:spcBef>
              <a:spcAft>
                <a:spcPct val="0"/>
              </a:spcAft>
              <a:defRPr sz="1200">
                <a:solidFill>
                  <a:schemeClr val="tx1"/>
                </a:solidFill>
                <a:latin typeface="Times New Roman" panose="02020603050405020304" pitchFamily="18" charset="0"/>
              </a:defRPr>
            </a:lvl8pPr>
            <a:lvl9pPr marL="4006810" indent="-236457" defTabSz="942588"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42588" rtl="0" eaLnBrk="0" fontAlgn="base" latinLnBrk="0" hangingPunct="0">
              <a:lnSpc>
                <a:spcPct val="100000"/>
              </a:lnSpc>
              <a:spcBef>
                <a:spcPct val="0"/>
              </a:spcBef>
              <a:spcAft>
                <a:spcPct val="0"/>
              </a:spcAft>
              <a:buClrTx/>
              <a:buSzTx/>
              <a:buFontTx/>
              <a:buNone/>
              <a:tabLst/>
              <a:defRPr/>
            </a:pPr>
            <a:fld id="{106E747A-2E09-4180-83C0-3778864FE60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42588" rtl="0" eaLnBrk="0" fontAlgn="base" latinLnBrk="0" hangingPunct="0">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01764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FD84A7F2-DFD4-49CB-B10E-019F8CDC72A1}"/>
              </a:ext>
            </a:extLst>
          </p:cNvPr>
          <p:cNvSpPr>
            <a:spLocks noGrp="1" noRot="1" noChangeAspect="1" noChangeArrowheads="1" noTextEdit="1"/>
          </p:cNvSpPr>
          <p:nvPr>
            <p:ph type="sldImg"/>
          </p:nvPr>
        </p:nvSpPr>
        <p:spPr>
          <a:ln/>
        </p:spPr>
      </p:sp>
      <p:sp>
        <p:nvSpPr>
          <p:cNvPr id="37891" name="Notes Placeholder 2">
            <a:extLst>
              <a:ext uri="{FF2B5EF4-FFF2-40B4-BE49-F238E27FC236}">
                <a16:creationId xmlns:a16="http://schemas.microsoft.com/office/drawing/2014/main" id="{402CCD20-A358-444A-AA88-CBFBFC0B4EAB}"/>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7892" name="Slide Number Placeholder 3">
            <a:extLst>
              <a:ext uri="{FF2B5EF4-FFF2-40B4-BE49-F238E27FC236}">
                <a16:creationId xmlns:a16="http://schemas.microsoft.com/office/drawing/2014/main" id="{DBED7C43-DE73-4098-BDCA-9CEF65969842}"/>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4774">
              <a:spcBef>
                <a:spcPct val="30000"/>
              </a:spcBef>
              <a:defRPr sz="1200">
                <a:solidFill>
                  <a:schemeClr val="tx1"/>
                </a:solidFill>
                <a:latin typeface="Times New Roman" panose="02020603050405020304" pitchFamily="18" charset="0"/>
              </a:defRPr>
            </a:lvl1pPr>
            <a:lvl2pPr marL="757958" indent="-291522" defTabSz="924774">
              <a:spcBef>
                <a:spcPct val="30000"/>
              </a:spcBef>
              <a:defRPr sz="1200">
                <a:solidFill>
                  <a:schemeClr val="tx1"/>
                </a:solidFill>
                <a:latin typeface="Times New Roman" panose="02020603050405020304" pitchFamily="18" charset="0"/>
              </a:defRPr>
            </a:lvl2pPr>
            <a:lvl3pPr marL="1166089" indent="-233218" defTabSz="924774">
              <a:spcBef>
                <a:spcPct val="30000"/>
              </a:spcBef>
              <a:defRPr sz="1200">
                <a:solidFill>
                  <a:schemeClr val="tx1"/>
                </a:solidFill>
                <a:latin typeface="Times New Roman" panose="02020603050405020304" pitchFamily="18" charset="0"/>
              </a:defRPr>
            </a:lvl3pPr>
            <a:lvl4pPr marL="1632524" indent="-233218" defTabSz="924774">
              <a:spcBef>
                <a:spcPct val="30000"/>
              </a:spcBef>
              <a:defRPr sz="1200">
                <a:solidFill>
                  <a:schemeClr val="tx1"/>
                </a:solidFill>
                <a:latin typeface="Times New Roman" panose="02020603050405020304" pitchFamily="18" charset="0"/>
              </a:defRPr>
            </a:lvl4pPr>
            <a:lvl5pPr marL="2098959" indent="-233218" defTabSz="924774">
              <a:spcBef>
                <a:spcPct val="30000"/>
              </a:spcBef>
              <a:defRPr sz="1200">
                <a:solidFill>
                  <a:schemeClr val="tx1"/>
                </a:solidFill>
                <a:latin typeface="Times New Roman" panose="02020603050405020304" pitchFamily="18" charset="0"/>
              </a:defRPr>
            </a:lvl5pPr>
            <a:lvl6pPr marL="2565395" indent="-233218" defTabSz="924774" eaLnBrk="0" fontAlgn="base" hangingPunct="0">
              <a:spcBef>
                <a:spcPct val="30000"/>
              </a:spcBef>
              <a:spcAft>
                <a:spcPct val="0"/>
              </a:spcAft>
              <a:defRPr sz="1200">
                <a:solidFill>
                  <a:schemeClr val="tx1"/>
                </a:solidFill>
                <a:latin typeface="Times New Roman" panose="02020603050405020304" pitchFamily="18" charset="0"/>
              </a:defRPr>
            </a:lvl6pPr>
            <a:lvl7pPr marL="3031830" indent="-233218" defTabSz="924774" eaLnBrk="0" fontAlgn="base" hangingPunct="0">
              <a:spcBef>
                <a:spcPct val="30000"/>
              </a:spcBef>
              <a:spcAft>
                <a:spcPct val="0"/>
              </a:spcAft>
              <a:defRPr sz="1200">
                <a:solidFill>
                  <a:schemeClr val="tx1"/>
                </a:solidFill>
                <a:latin typeface="Times New Roman" panose="02020603050405020304" pitchFamily="18" charset="0"/>
              </a:defRPr>
            </a:lvl7pPr>
            <a:lvl8pPr marL="3498266" indent="-233218" defTabSz="924774" eaLnBrk="0" fontAlgn="base" hangingPunct="0">
              <a:spcBef>
                <a:spcPct val="30000"/>
              </a:spcBef>
              <a:spcAft>
                <a:spcPct val="0"/>
              </a:spcAft>
              <a:defRPr sz="1200">
                <a:solidFill>
                  <a:schemeClr val="tx1"/>
                </a:solidFill>
                <a:latin typeface="Times New Roman" panose="02020603050405020304" pitchFamily="18" charset="0"/>
              </a:defRPr>
            </a:lvl8pPr>
            <a:lvl9pPr marL="3964701" indent="-233218" defTabSz="924774"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4774" rtl="0" eaLnBrk="0" fontAlgn="base" latinLnBrk="0" hangingPunct="0">
              <a:lnSpc>
                <a:spcPct val="100000"/>
              </a:lnSpc>
              <a:spcBef>
                <a:spcPct val="0"/>
              </a:spcBef>
              <a:spcAft>
                <a:spcPct val="0"/>
              </a:spcAft>
              <a:buClrTx/>
              <a:buSzTx/>
              <a:buFontTx/>
              <a:buNone/>
              <a:tabLst/>
              <a:defRPr/>
            </a:pPr>
            <a:fld id="{F8F76911-600F-432B-BC9B-D377676618A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4774" rtl="0" eaLnBrk="0" fontAlgn="base" latinLnBrk="0" hangingPunct="0">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FD84A7F2-DFD4-49CB-B10E-019F8CDC72A1}"/>
              </a:ext>
            </a:extLst>
          </p:cNvPr>
          <p:cNvSpPr>
            <a:spLocks noGrp="1" noRot="1" noChangeAspect="1" noChangeArrowheads="1" noTextEdit="1"/>
          </p:cNvSpPr>
          <p:nvPr>
            <p:ph type="sldImg"/>
          </p:nvPr>
        </p:nvSpPr>
        <p:spPr>
          <a:ln/>
        </p:spPr>
      </p:sp>
      <p:sp>
        <p:nvSpPr>
          <p:cNvPr id="37891" name="Notes Placeholder 2">
            <a:extLst>
              <a:ext uri="{FF2B5EF4-FFF2-40B4-BE49-F238E27FC236}">
                <a16:creationId xmlns:a16="http://schemas.microsoft.com/office/drawing/2014/main" id="{402CCD20-A358-444A-AA88-CBFBFC0B4EAB}"/>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37892" name="Slide Number Placeholder 3">
            <a:extLst>
              <a:ext uri="{FF2B5EF4-FFF2-40B4-BE49-F238E27FC236}">
                <a16:creationId xmlns:a16="http://schemas.microsoft.com/office/drawing/2014/main" id="{DBED7C43-DE73-4098-BDCA-9CEF65969842}"/>
              </a:ext>
            </a:extLst>
          </p:cNvPr>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24774">
              <a:spcBef>
                <a:spcPct val="30000"/>
              </a:spcBef>
              <a:defRPr sz="1200">
                <a:solidFill>
                  <a:schemeClr val="tx1"/>
                </a:solidFill>
                <a:latin typeface="Times New Roman" panose="02020603050405020304" pitchFamily="18" charset="0"/>
              </a:defRPr>
            </a:lvl1pPr>
            <a:lvl2pPr marL="757958" indent="-291522" defTabSz="924774">
              <a:spcBef>
                <a:spcPct val="30000"/>
              </a:spcBef>
              <a:defRPr sz="1200">
                <a:solidFill>
                  <a:schemeClr val="tx1"/>
                </a:solidFill>
                <a:latin typeface="Times New Roman" panose="02020603050405020304" pitchFamily="18" charset="0"/>
              </a:defRPr>
            </a:lvl2pPr>
            <a:lvl3pPr marL="1166089" indent="-233218" defTabSz="924774">
              <a:spcBef>
                <a:spcPct val="30000"/>
              </a:spcBef>
              <a:defRPr sz="1200">
                <a:solidFill>
                  <a:schemeClr val="tx1"/>
                </a:solidFill>
                <a:latin typeface="Times New Roman" panose="02020603050405020304" pitchFamily="18" charset="0"/>
              </a:defRPr>
            </a:lvl3pPr>
            <a:lvl4pPr marL="1632524" indent="-233218" defTabSz="924774">
              <a:spcBef>
                <a:spcPct val="30000"/>
              </a:spcBef>
              <a:defRPr sz="1200">
                <a:solidFill>
                  <a:schemeClr val="tx1"/>
                </a:solidFill>
                <a:latin typeface="Times New Roman" panose="02020603050405020304" pitchFamily="18" charset="0"/>
              </a:defRPr>
            </a:lvl4pPr>
            <a:lvl5pPr marL="2098959" indent="-233218" defTabSz="924774">
              <a:spcBef>
                <a:spcPct val="30000"/>
              </a:spcBef>
              <a:defRPr sz="1200">
                <a:solidFill>
                  <a:schemeClr val="tx1"/>
                </a:solidFill>
                <a:latin typeface="Times New Roman" panose="02020603050405020304" pitchFamily="18" charset="0"/>
              </a:defRPr>
            </a:lvl5pPr>
            <a:lvl6pPr marL="2565395" indent="-233218" defTabSz="924774" eaLnBrk="0" fontAlgn="base" hangingPunct="0">
              <a:spcBef>
                <a:spcPct val="30000"/>
              </a:spcBef>
              <a:spcAft>
                <a:spcPct val="0"/>
              </a:spcAft>
              <a:defRPr sz="1200">
                <a:solidFill>
                  <a:schemeClr val="tx1"/>
                </a:solidFill>
                <a:latin typeface="Times New Roman" panose="02020603050405020304" pitchFamily="18" charset="0"/>
              </a:defRPr>
            </a:lvl6pPr>
            <a:lvl7pPr marL="3031830" indent="-233218" defTabSz="924774" eaLnBrk="0" fontAlgn="base" hangingPunct="0">
              <a:spcBef>
                <a:spcPct val="30000"/>
              </a:spcBef>
              <a:spcAft>
                <a:spcPct val="0"/>
              </a:spcAft>
              <a:defRPr sz="1200">
                <a:solidFill>
                  <a:schemeClr val="tx1"/>
                </a:solidFill>
                <a:latin typeface="Times New Roman" panose="02020603050405020304" pitchFamily="18" charset="0"/>
              </a:defRPr>
            </a:lvl7pPr>
            <a:lvl8pPr marL="3498266" indent="-233218" defTabSz="924774" eaLnBrk="0" fontAlgn="base" hangingPunct="0">
              <a:spcBef>
                <a:spcPct val="30000"/>
              </a:spcBef>
              <a:spcAft>
                <a:spcPct val="0"/>
              </a:spcAft>
              <a:defRPr sz="1200">
                <a:solidFill>
                  <a:schemeClr val="tx1"/>
                </a:solidFill>
                <a:latin typeface="Times New Roman" panose="02020603050405020304" pitchFamily="18" charset="0"/>
              </a:defRPr>
            </a:lvl8pPr>
            <a:lvl9pPr marL="3964701" indent="-233218" defTabSz="924774"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24774" rtl="0" eaLnBrk="0" fontAlgn="base" latinLnBrk="0" hangingPunct="0">
              <a:lnSpc>
                <a:spcPct val="100000"/>
              </a:lnSpc>
              <a:spcBef>
                <a:spcPct val="0"/>
              </a:spcBef>
              <a:spcAft>
                <a:spcPct val="0"/>
              </a:spcAft>
              <a:buClrTx/>
              <a:buSzTx/>
              <a:buFontTx/>
              <a:buNone/>
              <a:tabLst/>
              <a:defRPr/>
            </a:pPr>
            <a:fld id="{F8F76911-600F-432B-BC9B-D377676618A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4774" rtl="0" eaLnBrk="0" fontAlgn="base" latinLnBrk="0" hangingPunct="0">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89555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3C6A5E-97B8-4544-AA5E-F3EF90C01288}" type="slidenum">
              <a:rPr lang="en-US" altLang="en-US" smtClean="0"/>
              <a:pPr>
                <a:defRPr/>
              </a:pPr>
              <a:t>10</a:t>
            </a:fld>
            <a:endParaRPr lang="en-US" altLang="en-US"/>
          </a:p>
        </p:txBody>
      </p:sp>
    </p:spTree>
    <p:extLst>
      <p:ext uri="{BB962C8B-B14F-4D97-AF65-F5344CB8AC3E}">
        <p14:creationId xmlns:p14="http://schemas.microsoft.com/office/powerpoint/2010/main" val="17373561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381000" y="6451600"/>
            <a:ext cx="8382000" cy="0"/>
          </a:xfrm>
          <a:prstGeom prst="line">
            <a:avLst/>
          </a:prstGeom>
          <a:noFill/>
          <a:ln w="57150">
            <a:solidFill>
              <a:srgbClr val="0C2D8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Line 5"/>
          <p:cNvSpPr>
            <a:spLocks noChangeShapeType="1"/>
          </p:cNvSpPr>
          <p:nvPr/>
        </p:nvSpPr>
        <p:spPr bwMode="auto">
          <a:xfrm>
            <a:off x="381000" y="1231900"/>
            <a:ext cx="8382000" cy="0"/>
          </a:xfrm>
          <a:prstGeom prst="line">
            <a:avLst/>
          </a:prstGeom>
          <a:noFill/>
          <a:ln w="57150">
            <a:solidFill>
              <a:srgbClr val="0C2D8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 name="Picture 13"/>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64107" y="3602037"/>
            <a:ext cx="2479350" cy="260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4"/>
          <p:cNvSpPr txBox="1">
            <a:spLocks noChangeArrowheads="1"/>
          </p:cNvSpPr>
          <p:nvPr/>
        </p:nvSpPr>
        <p:spPr bwMode="auto">
          <a:xfrm>
            <a:off x="381000" y="500063"/>
            <a:ext cx="8382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1" u="none" strike="noStrike" kern="1200" cap="none" spc="0" normalizeH="0" baseline="0" noProof="0">
                <a:ln>
                  <a:noFill/>
                </a:ln>
                <a:solidFill>
                  <a:srgbClr val="000000"/>
                </a:solidFill>
                <a:effectLst/>
                <a:uLnTx/>
                <a:uFillTx/>
                <a:latin typeface="Arial" panose="020B0604020202020204" pitchFamily="34" charset="0"/>
                <a:ea typeface="+mn-ea"/>
                <a:cs typeface="+mn-cs"/>
              </a:rPr>
              <a:t>Department of the Air Force</a:t>
            </a:r>
          </a:p>
        </p:txBody>
      </p:sp>
      <p:sp>
        <p:nvSpPr>
          <p:cNvPr id="7" name="Text Box 1029"/>
          <p:cNvSpPr txBox="1">
            <a:spLocks noChangeArrowheads="1"/>
          </p:cNvSpPr>
          <p:nvPr userDrawn="1"/>
        </p:nvSpPr>
        <p:spPr bwMode="auto">
          <a:xfrm>
            <a:off x="381000" y="1271588"/>
            <a:ext cx="8381999"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600" b="1" i="1" u="none" strike="noStrike" kern="1200" cap="none" spc="0" normalizeH="0" baseline="0" noProof="0" dirty="0">
                <a:ln>
                  <a:noFill/>
                </a:ln>
                <a:solidFill>
                  <a:srgbClr val="000000"/>
                </a:solidFill>
                <a:effectLst/>
                <a:uLnTx/>
                <a:uFillTx/>
                <a:latin typeface="Century Schoolbook" panose="02040604050505020304" pitchFamily="18" charset="0"/>
                <a:ea typeface="+mn-ea"/>
                <a:cs typeface="+mn-cs"/>
              </a:rPr>
              <a:t>One Team, One Fight!</a:t>
            </a:r>
          </a:p>
        </p:txBody>
      </p:sp>
      <p:sp>
        <p:nvSpPr>
          <p:cNvPr id="50191" name="Rectangle 15"/>
          <p:cNvSpPr>
            <a:spLocks noGrp="1" noChangeArrowheads="1"/>
          </p:cNvSpPr>
          <p:nvPr>
            <p:ph type="ctrTitle"/>
          </p:nvPr>
        </p:nvSpPr>
        <p:spPr>
          <a:xfrm>
            <a:off x="276225" y="1962150"/>
            <a:ext cx="8486775" cy="1600200"/>
          </a:xfrm>
        </p:spPr>
        <p:txBody>
          <a:bodyPr/>
          <a:lstStyle>
            <a:lvl1pPr>
              <a:defRPr sz="4400" i="0"/>
            </a:lvl1pPr>
          </a:lstStyle>
          <a:p>
            <a:r>
              <a:rPr lang="en-US"/>
              <a:t>Click to edit Master title style</a:t>
            </a:r>
          </a:p>
        </p:txBody>
      </p:sp>
      <p:sp>
        <p:nvSpPr>
          <p:cNvPr id="8" name="Date Placeholder 6"/>
          <p:cNvSpPr>
            <a:spLocks noGrp="1" noChangeArrowheads="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969696"/>
                </a:solidFill>
                <a:effectLst/>
                <a:uLnTx/>
                <a:uFillTx/>
                <a:latin typeface="Arial" charset="0"/>
                <a:ea typeface="+mn-ea"/>
                <a:cs typeface="+mn-cs"/>
              </a:rPr>
              <a:t>As of: </a:t>
            </a:r>
          </a:p>
        </p:txBody>
      </p:sp>
      <p:sp>
        <p:nvSpPr>
          <p:cNvPr id="9" name="Slide Number Placeholder 7"/>
          <p:cNvSpPr>
            <a:spLocks noGrp="1" noChangeArrowheads="1"/>
          </p:cNvSpPr>
          <p:nvPr>
            <p:ph type="sldNum" sz="quarter" idx="11"/>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FC03CE4-37F0-4065-8B91-37122744BD37}" type="slidenum">
              <a:rPr kumimoji="0" lang="en-US" altLang="en-US" sz="1000" b="0" i="0" u="none" strike="noStrike" kern="1200" cap="none" spc="0" normalizeH="0" baseline="0" noProof="0">
                <a:ln>
                  <a:noFill/>
                </a:ln>
                <a:solidFill>
                  <a:srgbClr val="7F7F7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80808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719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969696"/>
                </a:solidFill>
                <a:effectLst/>
                <a:uLnTx/>
                <a:uFillTx/>
                <a:latin typeface="Arial" charset="0"/>
                <a:ea typeface="+mn-ea"/>
                <a:cs typeface="+mn-cs"/>
              </a:rPr>
              <a:t>As of: </a:t>
            </a:r>
          </a:p>
        </p:txBody>
      </p:sp>
      <p:sp>
        <p:nvSpPr>
          <p:cNvPr id="5" name="Slide Number Placeholder 4"/>
          <p:cNvSpPr>
            <a:spLocks noGrp="1"/>
          </p:cNvSpPr>
          <p:nvPr>
            <p:ph type="sldNum" sz="quarter" idx="11"/>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CBDF859-B77C-4932-B7B0-12C49A93E314}" type="slidenum">
              <a:rPr kumimoji="0" lang="en-US" altLang="en-US" sz="1000" b="0" i="0" u="none" strike="noStrike" kern="1200" cap="none" spc="0" normalizeH="0" baseline="0" noProof="0">
                <a:ln>
                  <a:noFill/>
                </a:ln>
                <a:solidFill>
                  <a:srgbClr val="7F7F7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80808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73976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969696"/>
                </a:solidFill>
                <a:effectLst/>
                <a:uLnTx/>
                <a:uFillTx/>
                <a:latin typeface="Arial" charset="0"/>
                <a:ea typeface="+mn-ea"/>
                <a:cs typeface="+mn-cs"/>
              </a:rPr>
              <a:t>As of: </a:t>
            </a:r>
          </a:p>
        </p:txBody>
      </p:sp>
      <p:sp>
        <p:nvSpPr>
          <p:cNvPr id="5" name="Slide Number Placeholder 4"/>
          <p:cNvSpPr>
            <a:spLocks noGrp="1"/>
          </p:cNvSpPr>
          <p:nvPr>
            <p:ph type="sldNum" sz="quarter" idx="11"/>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214614F-2FCB-48B4-A899-0A8F737AAE37}" type="slidenum">
              <a:rPr kumimoji="0" lang="en-US" altLang="en-US" sz="1000" b="0" i="0" u="none" strike="noStrike" kern="1200" cap="none" spc="0" normalizeH="0" baseline="0" noProof="0">
                <a:ln>
                  <a:noFill/>
                </a:ln>
                <a:solidFill>
                  <a:srgbClr val="7F7F7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80808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74860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76225" y="1504950"/>
            <a:ext cx="4122738" cy="4743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51363" y="1504950"/>
            <a:ext cx="4122737" cy="4743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969696"/>
                </a:solidFill>
                <a:effectLst/>
                <a:uLnTx/>
                <a:uFillTx/>
                <a:latin typeface="Arial" charset="0"/>
                <a:ea typeface="+mn-ea"/>
                <a:cs typeface="+mn-cs"/>
              </a:rPr>
              <a:t>As of: </a:t>
            </a:r>
          </a:p>
        </p:txBody>
      </p:sp>
      <p:sp>
        <p:nvSpPr>
          <p:cNvPr id="6" name="Slide Number Placeholder 5"/>
          <p:cNvSpPr>
            <a:spLocks noGrp="1"/>
          </p:cNvSpPr>
          <p:nvPr>
            <p:ph type="sldNum" sz="quarter" idx="11"/>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0DC89D1-1446-43A7-BCF8-D75B768C2A3E}" type="slidenum">
              <a:rPr kumimoji="0" lang="en-US" altLang="en-US" sz="1000" b="0" i="0" u="none" strike="noStrike" kern="1200" cap="none" spc="0" normalizeH="0" baseline="0" noProof="0">
                <a:ln>
                  <a:noFill/>
                </a:ln>
                <a:solidFill>
                  <a:srgbClr val="7F7F7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80808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8733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969696"/>
                </a:solidFill>
                <a:effectLst/>
                <a:uLnTx/>
                <a:uFillTx/>
                <a:latin typeface="Arial" charset="0"/>
                <a:ea typeface="+mn-ea"/>
                <a:cs typeface="+mn-cs"/>
              </a:rPr>
              <a:t>As of: </a:t>
            </a:r>
          </a:p>
        </p:txBody>
      </p:sp>
      <p:sp>
        <p:nvSpPr>
          <p:cNvPr id="8" name="Slide Number Placeholder 7"/>
          <p:cNvSpPr>
            <a:spLocks noGrp="1"/>
          </p:cNvSpPr>
          <p:nvPr>
            <p:ph type="sldNum" sz="quarter" idx="11"/>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812045D1-F7E2-4784-B96A-3083355E63F6}" type="slidenum">
              <a:rPr kumimoji="0" lang="en-US" altLang="en-US" sz="1000" b="0" i="0" u="none" strike="noStrike" kern="1200" cap="none" spc="0" normalizeH="0" baseline="0" noProof="0">
                <a:ln>
                  <a:noFill/>
                </a:ln>
                <a:solidFill>
                  <a:srgbClr val="7F7F7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80808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43146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969696"/>
                </a:solidFill>
                <a:effectLst/>
                <a:uLnTx/>
                <a:uFillTx/>
                <a:latin typeface="Arial" charset="0"/>
                <a:ea typeface="+mn-ea"/>
                <a:cs typeface="+mn-cs"/>
              </a:rPr>
              <a:t>As of: </a:t>
            </a:r>
          </a:p>
        </p:txBody>
      </p:sp>
      <p:sp>
        <p:nvSpPr>
          <p:cNvPr id="4" name="Slide Number Placeholder 3"/>
          <p:cNvSpPr>
            <a:spLocks noGrp="1"/>
          </p:cNvSpPr>
          <p:nvPr>
            <p:ph type="sldNum" sz="quarter" idx="11"/>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9D94A65-A6BF-4DB1-9332-206B8E06E0A7}" type="slidenum">
              <a:rPr kumimoji="0" lang="en-US" altLang="en-US" sz="1000" b="0" i="0" u="none" strike="noStrike" kern="1200" cap="none" spc="0" normalizeH="0" baseline="0" noProof="0">
                <a:ln>
                  <a:noFill/>
                </a:ln>
                <a:solidFill>
                  <a:srgbClr val="7F7F7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80808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61704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969696"/>
                </a:solidFill>
                <a:effectLst/>
                <a:uLnTx/>
                <a:uFillTx/>
                <a:latin typeface="Arial" charset="0"/>
                <a:ea typeface="+mn-ea"/>
                <a:cs typeface="+mn-cs"/>
              </a:rPr>
              <a:t>As of: </a:t>
            </a:r>
          </a:p>
        </p:txBody>
      </p:sp>
      <p:sp>
        <p:nvSpPr>
          <p:cNvPr id="3" name="Slide Number Placeholder 2"/>
          <p:cNvSpPr>
            <a:spLocks noGrp="1"/>
          </p:cNvSpPr>
          <p:nvPr>
            <p:ph type="sldNum" sz="quarter" idx="11"/>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32FE5BA-3D1F-4E41-B33A-6823FE30DE87}" type="slidenum">
              <a:rPr kumimoji="0" lang="en-US" altLang="en-US" sz="1000" b="0" i="0" u="none" strike="noStrike" kern="1200" cap="none" spc="0" normalizeH="0" baseline="0" noProof="0">
                <a:ln>
                  <a:noFill/>
                </a:ln>
                <a:solidFill>
                  <a:srgbClr val="7F7F7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80808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95315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969696"/>
                </a:solidFill>
                <a:effectLst/>
                <a:uLnTx/>
                <a:uFillTx/>
                <a:latin typeface="Arial" charset="0"/>
                <a:ea typeface="+mn-ea"/>
                <a:cs typeface="+mn-cs"/>
              </a:rPr>
              <a:t>As of: </a:t>
            </a:r>
          </a:p>
        </p:txBody>
      </p:sp>
      <p:sp>
        <p:nvSpPr>
          <p:cNvPr id="5" name="Slide Number Placeholder 4"/>
          <p:cNvSpPr>
            <a:spLocks noGrp="1"/>
          </p:cNvSpPr>
          <p:nvPr>
            <p:ph type="sldNum" sz="quarter" idx="11"/>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E577705-F1D6-448C-8D9C-74FCF151C57C}" type="slidenum">
              <a:rPr kumimoji="0" lang="en-US" altLang="en-US" sz="1000" b="0" i="0" u="none" strike="noStrike" kern="1200" cap="none" spc="0" normalizeH="0" baseline="0" noProof="0">
                <a:ln>
                  <a:noFill/>
                </a:ln>
                <a:solidFill>
                  <a:srgbClr val="7F7F7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80808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7849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5438" y="76200"/>
            <a:ext cx="2132012" cy="6172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76225" y="76200"/>
            <a:ext cx="6246813" cy="6172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969696"/>
                </a:solidFill>
                <a:effectLst/>
                <a:uLnTx/>
                <a:uFillTx/>
                <a:latin typeface="Arial" charset="0"/>
                <a:ea typeface="+mn-ea"/>
                <a:cs typeface="+mn-cs"/>
              </a:rPr>
              <a:t>As of: </a:t>
            </a:r>
          </a:p>
        </p:txBody>
      </p:sp>
      <p:sp>
        <p:nvSpPr>
          <p:cNvPr id="5" name="Slide Number Placeholder 4"/>
          <p:cNvSpPr>
            <a:spLocks noGrp="1"/>
          </p:cNvSpPr>
          <p:nvPr>
            <p:ph type="sldNum" sz="quarter" idx="11"/>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A10A9CA-2EB0-4F34-A8FB-1542A3BF9965}" type="slidenum">
              <a:rPr kumimoji="0" lang="en-US" altLang="en-US" sz="1000" b="0" i="0" u="none" strike="noStrike" kern="1200" cap="none" spc="0" normalizeH="0" baseline="0" noProof="0">
                <a:ln>
                  <a:noFill/>
                </a:ln>
                <a:solidFill>
                  <a:srgbClr val="7F7F7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80808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22365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9155" name="Rectangle 1027"/>
          <p:cNvSpPr>
            <a:spLocks noGrp="1" noChangeArrowheads="1"/>
          </p:cNvSpPr>
          <p:nvPr>
            <p:ph type="dt" sz="half" idx="2"/>
          </p:nvPr>
        </p:nvSpPr>
        <p:spPr bwMode="auto">
          <a:xfrm>
            <a:off x="0" y="6524625"/>
            <a:ext cx="12192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rgbClr val="969696"/>
                </a:solidFill>
                <a:latin typeface="Arial"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969696"/>
                </a:solidFill>
                <a:effectLst/>
                <a:uLnTx/>
                <a:uFillTx/>
                <a:latin typeface="Arial" charset="0"/>
                <a:ea typeface="+mn-ea"/>
                <a:cs typeface="+mn-cs"/>
              </a:rPr>
              <a:t>As of: </a:t>
            </a:r>
          </a:p>
        </p:txBody>
      </p:sp>
      <p:sp>
        <p:nvSpPr>
          <p:cNvPr id="49156" name="Rectangle 1028"/>
          <p:cNvSpPr>
            <a:spLocks noGrp="1" noChangeArrowheads="1"/>
          </p:cNvSpPr>
          <p:nvPr>
            <p:ph type="sldNum" sz="quarter" idx="4"/>
          </p:nvPr>
        </p:nvSpPr>
        <p:spPr bwMode="auto">
          <a:xfrm>
            <a:off x="7988300" y="6524625"/>
            <a:ext cx="1143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7F7F7F"/>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C7A9835-7AA7-4292-8277-77514909CEE7}" type="slidenum">
              <a:rPr kumimoji="0" lang="en-US" altLang="en-US" sz="1000" b="0" i="0" u="none" strike="noStrike" kern="1200" cap="none" spc="0" normalizeH="0" baseline="0" noProof="0">
                <a:ln>
                  <a:noFill/>
                </a:ln>
                <a:solidFill>
                  <a:srgbClr val="7F7F7F"/>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US" altLang="en-US" sz="1000" b="0" i="0" u="none" strike="noStrike" kern="1200" cap="none" spc="0" normalizeH="0" baseline="0" noProof="0">
              <a:ln>
                <a:noFill/>
              </a:ln>
              <a:solidFill>
                <a:srgbClr val="7F7F7F"/>
              </a:solidFill>
              <a:effectLst/>
              <a:uLnTx/>
              <a:uFillTx/>
              <a:latin typeface="Arial" panose="020B0604020202020204" pitchFamily="34" charset="0"/>
              <a:ea typeface="+mn-ea"/>
              <a:cs typeface="+mn-cs"/>
            </a:endParaRPr>
          </a:p>
        </p:txBody>
      </p:sp>
      <p:sp>
        <p:nvSpPr>
          <p:cNvPr id="1028" name="Rectangle 1030"/>
          <p:cNvSpPr>
            <a:spLocks noGrp="1" noChangeArrowheads="1"/>
          </p:cNvSpPr>
          <p:nvPr>
            <p:ph type="title"/>
          </p:nvPr>
        </p:nvSpPr>
        <p:spPr bwMode="auto">
          <a:xfrm>
            <a:off x="1663700" y="76200"/>
            <a:ext cx="71437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Line 1035"/>
          <p:cNvSpPr>
            <a:spLocks noChangeShapeType="1"/>
          </p:cNvSpPr>
          <p:nvPr/>
        </p:nvSpPr>
        <p:spPr bwMode="auto">
          <a:xfrm>
            <a:off x="381000" y="6451600"/>
            <a:ext cx="8382000" cy="0"/>
          </a:xfrm>
          <a:prstGeom prst="line">
            <a:avLst/>
          </a:prstGeom>
          <a:noFill/>
          <a:ln w="57150">
            <a:solidFill>
              <a:srgbClr val="0C2D8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30" name="Line 1036"/>
          <p:cNvSpPr>
            <a:spLocks noChangeShapeType="1"/>
          </p:cNvSpPr>
          <p:nvPr/>
        </p:nvSpPr>
        <p:spPr bwMode="auto">
          <a:xfrm>
            <a:off x="381000" y="1231900"/>
            <a:ext cx="8382000" cy="0"/>
          </a:xfrm>
          <a:prstGeom prst="line">
            <a:avLst/>
          </a:prstGeom>
          <a:noFill/>
          <a:ln w="57150">
            <a:solidFill>
              <a:srgbClr val="0C2D83"/>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1031" name="Picture 1037"/>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60580" y="90488"/>
            <a:ext cx="1009266"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1040"/>
          <p:cNvSpPr>
            <a:spLocks noGrp="1" noChangeArrowheads="1"/>
          </p:cNvSpPr>
          <p:nvPr>
            <p:ph type="body" idx="1"/>
          </p:nvPr>
        </p:nvSpPr>
        <p:spPr bwMode="auto">
          <a:xfrm>
            <a:off x="276225" y="1504950"/>
            <a:ext cx="8397875"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0"/>
            <a:r>
              <a:rPr lang="en-US" altLang="en-US" dirty="0"/>
              <a:t>2nd Bullet</a:t>
            </a:r>
          </a:p>
        </p:txBody>
      </p:sp>
      <p:sp>
        <p:nvSpPr>
          <p:cNvPr id="9" name="Text Box 1029"/>
          <p:cNvSpPr txBox="1">
            <a:spLocks noChangeArrowheads="1"/>
          </p:cNvSpPr>
          <p:nvPr userDrawn="1"/>
        </p:nvSpPr>
        <p:spPr bwMode="auto">
          <a:xfrm>
            <a:off x="381000" y="6491288"/>
            <a:ext cx="8382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a:defRPr sz="1400">
                <a:solidFill>
                  <a:schemeClr val="tx1"/>
                </a:solidFill>
                <a:latin typeface="Arial" panose="020B0604020202020204" pitchFamily="34" charset="0"/>
              </a:defRPr>
            </a:lvl1pPr>
            <a:lvl2pPr marL="742950" indent="-285750" algn="ctr">
              <a:defRPr sz="1400">
                <a:solidFill>
                  <a:schemeClr val="tx1"/>
                </a:solidFill>
                <a:latin typeface="Arial" panose="020B0604020202020204" pitchFamily="34" charset="0"/>
              </a:defRPr>
            </a:lvl2pPr>
            <a:lvl3pPr marL="1143000" indent="-228600" algn="ctr">
              <a:defRPr sz="1400">
                <a:solidFill>
                  <a:schemeClr val="tx1"/>
                </a:solidFill>
                <a:latin typeface="Arial" panose="020B0604020202020204" pitchFamily="34" charset="0"/>
              </a:defRPr>
            </a:lvl3pPr>
            <a:lvl4pPr marL="1600200" indent="-228600" algn="ctr">
              <a:defRPr sz="1400">
                <a:solidFill>
                  <a:schemeClr val="tx1"/>
                </a:solidFill>
                <a:latin typeface="Arial" panose="020B0604020202020204" pitchFamily="34" charset="0"/>
              </a:defRPr>
            </a:lvl4pPr>
            <a:lvl5pPr marL="2057400" indent="-228600" algn="ctr">
              <a:defRPr sz="1400">
                <a:solidFill>
                  <a:schemeClr val="tx1"/>
                </a:solidFill>
                <a:latin typeface="Arial" panose="020B0604020202020204" pitchFamily="34" charset="0"/>
              </a:defRPr>
            </a:lvl5pPr>
            <a:lvl6pPr marL="2514600" indent="-228600" algn="ctr" eaLnBrk="0" fontAlgn="base" hangingPunct="0">
              <a:spcBef>
                <a:spcPct val="0"/>
              </a:spcBef>
              <a:spcAft>
                <a:spcPct val="0"/>
              </a:spcAft>
              <a:defRPr sz="1400">
                <a:solidFill>
                  <a:schemeClr val="tx1"/>
                </a:solidFill>
                <a:latin typeface="Arial" panose="020B0604020202020204" pitchFamily="34" charset="0"/>
              </a:defRPr>
            </a:lvl6pPr>
            <a:lvl7pPr marL="2971800" indent="-228600" algn="ctr" eaLnBrk="0" fontAlgn="base" hangingPunct="0">
              <a:spcBef>
                <a:spcPct val="0"/>
              </a:spcBef>
              <a:spcAft>
                <a:spcPct val="0"/>
              </a:spcAft>
              <a:defRPr sz="1400">
                <a:solidFill>
                  <a:schemeClr val="tx1"/>
                </a:solidFill>
                <a:latin typeface="Arial" panose="020B0604020202020204" pitchFamily="34" charset="0"/>
              </a:defRPr>
            </a:lvl7pPr>
            <a:lvl8pPr marL="3429000" indent="-228600" algn="ctr" eaLnBrk="0" fontAlgn="base" hangingPunct="0">
              <a:spcBef>
                <a:spcPct val="0"/>
              </a:spcBef>
              <a:spcAft>
                <a:spcPct val="0"/>
              </a:spcAft>
              <a:defRPr sz="1400">
                <a:solidFill>
                  <a:schemeClr val="tx1"/>
                </a:solidFill>
                <a:latin typeface="Arial" panose="020B0604020202020204" pitchFamily="34" charset="0"/>
              </a:defRPr>
            </a:lvl8pPr>
            <a:lvl9pPr marL="3886200" indent="-228600" algn="ctr" eaLnBrk="0" fontAlgn="base" hangingPunct="0">
              <a:spcBef>
                <a:spcPct val="0"/>
              </a:spcBef>
              <a:spcAft>
                <a:spcPct val="0"/>
              </a:spcAft>
              <a:defRPr sz="14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1600" b="1" i="1" u="none" strike="noStrike" kern="1200" cap="none" spc="0" normalizeH="0" baseline="0" noProof="0" dirty="0">
                <a:ln>
                  <a:noFill/>
                </a:ln>
                <a:solidFill>
                  <a:srgbClr val="000000"/>
                </a:solidFill>
                <a:effectLst/>
                <a:uLnTx/>
                <a:uFillTx/>
                <a:latin typeface="Century Schoolbook" panose="02040604050505020304" pitchFamily="18" charset="0"/>
                <a:ea typeface="+mn-ea"/>
                <a:cs typeface="+mn-cs"/>
              </a:rPr>
              <a:t>One Team, One Fight!</a:t>
            </a:r>
          </a:p>
        </p:txBody>
      </p:sp>
    </p:spTree>
    <p:extLst>
      <p:ext uri="{BB962C8B-B14F-4D97-AF65-F5344CB8AC3E}">
        <p14:creationId xmlns:p14="http://schemas.microsoft.com/office/powerpoint/2010/main" val="519262232"/>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Lst>
  <p:hf hdr="0" ftr="0" dt="0"/>
  <p:txStyles>
    <p:titleStyle>
      <a:lvl1pPr algn="r" rtl="0" eaLnBrk="1" fontAlgn="base" hangingPunct="1">
        <a:spcBef>
          <a:spcPct val="0"/>
        </a:spcBef>
        <a:spcAft>
          <a:spcPct val="0"/>
        </a:spcAft>
        <a:defRPr sz="3600" b="1" i="1">
          <a:solidFill>
            <a:srgbClr val="151C77"/>
          </a:solidFill>
          <a:latin typeface="+mj-lt"/>
          <a:ea typeface="+mj-ea"/>
          <a:cs typeface="+mj-cs"/>
        </a:defRPr>
      </a:lvl1pPr>
      <a:lvl2pPr algn="r" rtl="0" eaLnBrk="1" fontAlgn="base" hangingPunct="1">
        <a:spcBef>
          <a:spcPct val="0"/>
        </a:spcBef>
        <a:spcAft>
          <a:spcPct val="0"/>
        </a:spcAft>
        <a:defRPr sz="3600" b="1" i="1">
          <a:solidFill>
            <a:srgbClr val="151C77"/>
          </a:solidFill>
          <a:latin typeface="Arial" charset="0"/>
        </a:defRPr>
      </a:lvl2pPr>
      <a:lvl3pPr algn="r" rtl="0" eaLnBrk="1" fontAlgn="base" hangingPunct="1">
        <a:spcBef>
          <a:spcPct val="0"/>
        </a:spcBef>
        <a:spcAft>
          <a:spcPct val="0"/>
        </a:spcAft>
        <a:defRPr sz="3600" b="1" i="1">
          <a:solidFill>
            <a:srgbClr val="151C77"/>
          </a:solidFill>
          <a:latin typeface="Arial" charset="0"/>
        </a:defRPr>
      </a:lvl3pPr>
      <a:lvl4pPr algn="r" rtl="0" eaLnBrk="1" fontAlgn="base" hangingPunct="1">
        <a:spcBef>
          <a:spcPct val="0"/>
        </a:spcBef>
        <a:spcAft>
          <a:spcPct val="0"/>
        </a:spcAft>
        <a:defRPr sz="3600" b="1" i="1">
          <a:solidFill>
            <a:srgbClr val="151C77"/>
          </a:solidFill>
          <a:latin typeface="Arial" charset="0"/>
        </a:defRPr>
      </a:lvl4pPr>
      <a:lvl5pPr algn="r" rtl="0" eaLnBrk="1" fontAlgn="base" hangingPunct="1">
        <a:spcBef>
          <a:spcPct val="0"/>
        </a:spcBef>
        <a:spcAft>
          <a:spcPct val="0"/>
        </a:spcAft>
        <a:defRPr sz="3600" b="1" i="1">
          <a:solidFill>
            <a:srgbClr val="151C77"/>
          </a:solidFill>
          <a:latin typeface="Arial" charset="0"/>
        </a:defRPr>
      </a:lvl5pPr>
      <a:lvl6pPr marL="457200" algn="r" rtl="0" eaLnBrk="1" fontAlgn="base" hangingPunct="1">
        <a:spcBef>
          <a:spcPct val="0"/>
        </a:spcBef>
        <a:spcAft>
          <a:spcPct val="0"/>
        </a:spcAft>
        <a:defRPr sz="3600" b="1" i="1">
          <a:solidFill>
            <a:srgbClr val="151C77"/>
          </a:solidFill>
          <a:latin typeface="Arial" charset="0"/>
        </a:defRPr>
      </a:lvl6pPr>
      <a:lvl7pPr marL="914400" algn="r" rtl="0" eaLnBrk="1" fontAlgn="base" hangingPunct="1">
        <a:spcBef>
          <a:spcPct val="0"/>
        </a:spcBef>
        <a:spcAft>
          <a:spcPct val="0"/>
        </a:spcAft>
        <a:defRPr sz="3600" b="1" i="1">
          <a:solidFill>
            <a:srgbClr val="151C77"/>
          </a:solidFill>
          <a:latin typeface="Arial" charset="0"/>
        </a:defRPr>
      </a:lvl7pPr>
      <a:lvl8pPr marL="1371600" algn="r" rtl="0" eaLnBrk="1" fontAlgn="base" hangingPunct="1">
        <a:spcBef>
          <a:spcPct val="0"/>
        </a:spcBef>
        <a:spcAft>
          <a:spcPct val="0"/>
        </a:spcAft>
        <a:defRPr sz="3600" b="1" i="1">
          <a:solidFill>
            <a:srgbClr val="151C77"/>
          </a:solidFill>
          <a:latin typeface="Arial" charset="0"/>
        </a:defRPr>
      </a:lvl8pPr>
      <a:lvl9pPr marL="1828800" algn="r" rtl="0" eaLnBrk="1" fontAlgn="base" hangingPunct="1">
        <a:spcBef>
          <a:spcPct val="0"/>
        </a:spcBef>
        <a:spcAft>
          <a:spcPct val="0"/>
        </a:spcAft>
        <a:defRPr sz="3600" b="1" i="1">
          <a:solidFill>
            <a:srgbClr val="151C77"/>
          </a:solidFill>
          <a:latin typeface="Arial" charset="0"/>
        </a:defRPr>
      </a:lvl9pPr>
    </p:titleStyle>
    <p:bodyStyle>
      <a:lvl1pPr marL="285750" indent="-285750" algn="l" rtl="0" eaLnBrk="1" fontAlgn="base" hangingPunct="1">
        <a:spcBef>
          <a:spcPct val="50000"/>
        </a:spcBef>
        <a:spcAft>
          <a:spcPct val="0"/>
        </a:spcAft>
        <a:buClr>
          <a:srgbClr val="151C77"/>
        </a:buClr>
        <a:buSzPct val="80000"/>
        <a:buFont typeface="Wingdings" panose="05000000000000000000" pitchFamily="2" charset="2"/>
        <a:buChar char="n"/>
        <a:defRPr sz="2000" b="1">
          <a:solidFill>
            <a:schemeClr val="tx1"/>
          </a:solidFill>
          <a:latin typeface="+mn-lt"/>
          <a:ea typeface="+mn-ea"/>
          <a:cs typeface="+mn-cs"/>
        </a:defRPr>
      </a:lvl1pPr>
      <a:lvl2pPr marL="688975" indent="-282575" algn="l" rtl="0" eaLnBrk="1" fontAlgn="base" hangingPunct="1">
        <a:spcBef>
          <a:spcPct val="25000"/>
        </a:spcBef>
        <a:spcAft>
          <a:spcPct val="0"/>
        </a:spcAft>
        <a:buClr>
          <a:srgbClr val="151C77"/>
        </a:buClr>
        <a:buSzPct val="80000"/>
        <a:buFont typeface="Wingdings" panose="05000000000000000000" pitchFamily="2" charset="2"/>
        <a:buChar char="n"/>
        <a:defRPr sz="2000" b="1">
          <a:solidFill>
            <a:schemeClr val="tx1"/>
          </a:solidFill>
          <a:latin typeface="+mn-lt"/>
        </a:defRPr>
      </a:lvl2pPr>
      <a:lvl3pPr marL="1027113" indent="-223838" algn="l" rtl="0" eaLnBrk="1" fontAlgn="base" hangingPunct="1">
        <a:spcBef>
          <a:spcPct val="25000"/>
        </a:spcBef>
        <a:spcAft>
          <a:spcPct val="0"/>
        </a:spcAft>
        <a:buClr>
          <a:srgbClr val="151C77"/>
        </a:buClr>
        <a:buSzPct val="80000"/>
        <a:buFont typeface="Wingdings" panose="05000000000000000000" pitchFamily="2" charset="2"/>
        <a:buChar char="n"/>
        <a:defRPr sz="2000" b="1">
          <a:solidFill>
            <a:schemeClr val="tx1"/>
          </a:solidFill>
          <a:latin typeface="+mn-lt"/>
        </a:defRPr>
      </a:lvl3pPr>
      <a:lvl4pPr marL="1600200" indent="-228600" algn="l" rtl="0" eaLnBrk="1" fontAlgn="base" hangingPunct="1">
        <a:spcBef>
          <a:spcPct val="25000"/>
        </a:spcBef>
        <a:spcAft>
          <a:spcPct val="0"/>
        </a:spcAft>
        <a:buClr>
          <a:srgbClr val="151C77"/>
        </a:buClr>
        <a:buSzPct val="80000"/>
        <a:buFont typeface="Wingdings" panose="05000000000000000000" pitchFamily="2" charset="2"/>
        <a:buChar char="n"/>
        <a:defRPr sz="2000" b="1">
          <a:solidFill>
            <a:schemeClr val="tx1"/>
          </a:solidFill>
          <a:latin typeface="+mn-lt"/>
        </a:defRPr>
      </a:lvl4pPr>
      <a:lvl5pPr marL="2057400" indent="-228600" algn="l" rtl="0" eaLnBrk="1" fontAlgn="base" hangingPunct="1">
        <a:spcBef>
          <a:spcPct val="20000"/>
        </a:spcBef>
        <a:spcAft>
          <a:spcPct val="0"/>
        </a:spcAft>
        <a:buClr>
          <a:srgbClr val="003399"/>
        </a:buClr>
        <a:buSzPct val="80000"/>
        <a:buFont typeface="Wingdings" panose="05000000000000000000" pitchFamily="2" charset="2"/>
        <a:buChar char="n"/>
        <a:defRPr sz="2000">
          <a:solidFill>
            <a:schemeClr val="tx1"/>
          </a:solidFill>
          <a:latin typeface="+mn-lt"/>
        </a:defRPr>
      </a:lvl5pPr>
      <a:lvl6pPr marL="2514600" indent="-228600" algn="l" rtl="0" eaLnBrk="1" fontAlgn="base" hangingPunct="1">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rgbClr val="003399"/>
        </a:buClr>
        <a:buSzPct val="8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mailto:allen.farley@sptrm.com"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7CEDA51D-4196-4EC8-8DB8-DC445904CC14}"/>
              </a:ext>
            </a:extLst>
          </p:cNvPr>
          <p:cNvSpPr>
            <a:spLocks noChangeArrowheads="1"/>
          </p:cNvSpPr>
          <p:nvPr/>
        </p:nvSpPr>
        <p:spPr bwMode="auto">
          <a:xfrm>
            <a:off x="2651125" y="2376488"/>
            <a:ext cx="6383338"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50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151C77"/>
                </a:solidFill>
                <a:effectLst/>
                <a:uLnTx/>
                <a:uFillTx/>
                <a:latin typeface="Arial" panose="020B0604020202020204" pitchFamily="34" charset="0"/>
                <a:ea typeface="+mn-ea"/>
                <a:cs typeface="+mn-cs"/>
              </a:rPr>
              <a:t>Modernization Acquisition Process Model (MPM) Familiarization</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en-US" sz="3600" b="1" i="0" u="none" strike="noStrike" kern="1200" cap="none" spc="0" normalizeH="0" baseline="0" noProof="0" dirty="0">
              <a:ln>
                <a:noFill/>
              </a:ln>
              <a:solidFill>
                <a:srgbClr val="151C77"/>
              </a:solidFill>
              <a:effectLst/>
              <a:uLnTx/>
              <a:uFillTx/>
              <a:latin typeface="Arial" panose="020B0604020202020204" pitchFamily="34" charset="0"/>
              <a:ea typeface="+mn-ea"/>
              <a:cs typeface="+mn-cs"/>
            </a:endParaRPr>
          </a:p>
        </p:txBody>
      </p:sp>
      <p:sp>
        <p:nvSpPr>
          <p:cNvPr id="29699" name="Rectangle 3">
            <a:extLst>
              <a:ext uri="{FF2B5EF4-FFF2-40B4-BE49-F238E27FC236}">
                <a16:creationId xmlns:a16="http://schemas.microsoft.com/office/drawing/2014/main" id="{2438B4D7-A0CE-4F5E-932C-461C5C0C727A}"/>
              </a:ext>
            </a:extLst>
          </p:cNvPr>
          <p:cNvSpPr>
            <a:spLocks noChangeArrowheads="1"/>
          </p:cNvSpPr>
          <p:nvPr/>
        </p:nvSpPr>
        <p:spPr bwMode="auto">
          <a:xfrm>
            <a:off x="4181475" y="4381500"/>
            <a:ext cx="4633913"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20000"/>
              </a:spcBef>
              <a:spcAft>
                <a:spcPct val="0"/>
              </a:spcAft>
              <a:buClr>
                <a:srgbClr val="151C77"/>
              </a:buClr>
              <a:buSzPct val="80000"/>
              <a:buFont typeface="Wingdings" panose="05000000000000000000" pitchFamily="2" charset="2"/>
              <a:buNone/>
              <a:tabLst/>
              <a:defRPr/>
            </a:pPr>
            <a:r>
              <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SAF/AQXP</a:t>
            </a:r>
          </a:p>
          <a:p>
            <a:pPr marL="0" marR="0" lvl="0" indent="0" algn="r" defTabSz="914400" rtl="0" eaLnBrk="0" fontAlgn="base" latinLnBrk="0" hangingPunct="0">
              <a:lnSpc>
                <a:spcPct val="100000"/>
              </a:lnSpc>
              <a:spcBef>
                <a:spcPct val="20000"/>
              </a:spcBef>
              <a:spcAft>
                <a:spcPct val="0"/>
              </a:spcAft>
              <a:buClr>
                <a:srgbClr val="151C77"/>
              </a:buClr>
              <a:buSzPct val="80000"/>
              <a:buFont typeface="Wingdings" panose="05000000000000000000" pitchFamily="2" charset="2"/>
              <a:buNone/>
              <a:tabLst/>
              <a:defRPr/>
            </a:pPr>
            <a:endParaRPr kumimoji="0" lang="en-US" altLang="en-US" sz="2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iagram of a process model&#10;&#10;Description automatically generated">
            <a:extLst>
              <a:ext uri="{FF2B5EF4-FFF2-40B4-BE49-F238E27FC236}">
                <a16:creationId xmlns:a16="http://schemas.microsoft.com/office/drawing/2014/main" id="{A0612AEA-4BB8-726D-87A6-BC3304DDD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418" y="1995093"/>
            <a:ext cx="7465655" cy="4404584"/>
          </a:xfrm>
          <a:prstGeom prst="rect">
            <a:avLst/>
          </a:prstGeom>
        </p:spPr>
      </p:pic>
      <p:sp>
        <p:nvSpPr>
          <p:cNvPr id="2" name="Title 1">
            <a:extLst>
              <a:ext uri="{FF2B5EF4-FFF2-40B4-BE49-F238E27FC236}">
                <a16:creationId xmlns:a16="http://schemas.microsoft.com/office/drawing/2014/main" id="{BC234303-3661-4A32-818C-F691B8EE9A2A}"/>
              </a:ext>
            </a:extLst>
          </p:cNvPr>
          <p:cNvSpPr>
            <a:spLocks noGrp="1"/>
          </p:cNvSpPr>
          <p:nvPr>
            <p:ph type="title"/>
          </p:nvPr>
        </p:nvSpPr>
        <p:spPr/>
        <p:txBody>
          <a:bodyPr/>
          <a:lstStyle/>
          <a:p>
            <a:r>
              <a:rPr lang="en-US" sz="4400" dirty="0"/>
              <a:t>Legend</a:t>
            </a:r>
          </a:p>
        </p:txBody>
      </p:sp>
      <p:sp>
        <p:nvSpPr>
          <p:cNvPr id="3" name="Content Placeholder 2">
            <a:extLst>
              <a:ext uri="{FF2B5EF4-FFF2-40B4-BE49-F238E27FC236}">
                <a16:creationId xmlns:a16="http://schemas.microsoft.com/office/drawing/2014/main" id="{A6F04DF0-DE7F-450A-A175-4EA4F412CD97}"/>
              </a:ext>
            </a:extLst>
          </p:cNvPr>
          <p:cNvSpPr>
            <a:spLocks noGrp="1"/>
          </p:cNvSpPr>
          <p:nvPr>
            <p:ph idx="1"/>
          </p:nvPr>
        </p:nvSpPr>
        <p:spPr>
          <a:xfrm>
            <a:off x="276225" y="1220139"/>
            <a:ext cx="8531225" cy="5199555"/>
          </a:xfrm>
        </p:spPr>
        <p:txBody>
          <a:bodyPr/>
          <a:lstStyle/>
          <a:p>
            <a:r>
              <a:rPr lang="en-US" sz="2400" dirty="0"/>
              <a:t>Each diagram has a specific legend providing the meaning of the various colors used on the page.</a:t>
            </a:r>
          </a:p>
        </p:txBody>
      </p:sp>
      <p:sp>
        <p:nvSpPr>
          <p:cNvPr id="4" name="Slide Number Placeholder 3">
            <a:extLst>
              <a:ext uri="{FF2B5EF4-FFF2-40B4-BE49-F238E27FC236}">
                <a16:creationId xmlns:a16="http://schemas.microsoft.com/office/drawing/2014/main" id="{C69FC94D-FAB1-4A33-94D5-72B02E30C50B}"/>
              </a:ext>
            </a:extLst>
          </p:cNvPr>
          <p:cNvSpPr>
            <a:spLocks noGrp="1"/>
          </p:cNvSpPr>
          <p:nvPr>
            <p:ph type="sldNum" sz="quarter" idx="11"/>
          </p:nvPr>
        </p:nvSpPr>
        <p:spPr/>
        <p:txBody>
          <a:bodyPr/>
          <a:lstStyle/>
          <a:p>
            <a:pPr>
              <a:defRPr/>
            </a:pPr>
            <a:fld id="{709AAF0D-80B8-4830-BB62-FD1EA0B0AFCB}" type="slidenum">
              <a:rPr lang="en-US" altLang="en-US" smtClean="0"/>
              <a:pPr>
                <a:defRPr/>
              </a:pPr>
              <a:t>10</a:t>
            </a:fld>
            <a:endParaRPr lang="en-US" altLang="en-US">
              <a:solidFill>
                <a:schemeClr val="bg2"/>
              </a:solidFill>
            </a:endParaRPr>
          </a:p>
        </p:txBody>
      </p:sp>
      <p:sp>
        <p:nvSpPr>
          <p:cNvPr id="5" name="Rectangle 4">
            <a:extLst>
              <a:ext uri="{FF2B5EF4-FFF2-40B4-BE49-F238E27FC236}">
                <a16:creationId xmlns:a16="http://schemas.microsoft.com/office/drawing/2014/main" id="{B87F1599-DD0F-B941-509D-B24631D82C9B}"/>
              </a:ext>
            </a:extLst>
          </p:cNvPr>
          <p:cNvSpPr/>
          <p:nvPr/>
        </p:nvSpPr>
        <p:spPr bwMode="auto">
          <a:xfrm>
            <a:off x="1013329" y="4726344"/>
            <a:ext cx="1006867" cy="165319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374403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iagram of a process model&#10;&#10;Description automatically generated">
            <a:extLst>
              <a:ext uri="{FF2B5EF4-FFF2-40B4-BE49-F238E27FC236}">
                <a16:creationId xmlns:a16="http://schemas.microsoft.com/office/drawing/2014/main" id="{9303E986-D0BF-49A4-1F3E-9AFEEF1D39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832" y="2040233"/>
            <a:ext cx="7231204" cy="4266262"/>
          </a:xfrm>
          <a:prstGeom prst="rect">
            <a:avLst/>
          </a:prstGeom>
        </p:spPr>
      </p:pic>
      <p:sp>
        <p:nvSpPr>
          <p:cNvPr id="2" name="Title 1">
            <a:extLst>
              <a:ext uri="{FF2B5EF4-FFF2-40B4-BE49-F238E27FC236}">
                <a16:creationId xmlns:a16="http://schemas.microsoft.com/office/drawing/2014/main" id="{BC234303-3661-4A32-818C-F691B8EE9A2A}"/>
              </a:ext>
            </a:extLst>
          </p:cNvPr>
          <p:cNvSpPr>
            <a:spLocks noGrp="1"/>
          </p:cNvSpPr>
          <p:nvPr>
            <p:ph type="title"/>
          </p:nvPr>
        </p:nvSpPr>
        <p:spPr/>
        <p:txBody>
          <a:bodyPr/>
          <a:lstStyle/>
          <a:p>
            <a:r>
              <a:rPr lang="en-US" sz="4400" dirty="0"/>
              <a:t>Page Specific Question Function</a:t>
            </a:r>
          </a:p>
        </p:txBody>
      </p:sp>
      <p:sp>
        <p:nvSpPr>
          <p:cNvPr id="3" name="Content Placeholder 2">
            <a:extLst>
              <a:ext uri="{FF2B5EF4-FFF2-40B4-BE49-F238E27FC236}">
                <a16:creationId xmlns:a16="http://schemas.microsoft.com/office/drawing/2014/main" id="{A6F04DF0-DE7F-450A-A175-4EA4F412CD97}"/>
              </a:ext>
            </a:extLst>
          </p:cNvPr>
          <p:cNvSpPr>
            <a:spLocks noGrp="1"/>
          </p:cNvSpPr>
          <p:nvPr>
            <p:ph idx="1"/>
          </p:nvPr>
        </p:nvSpPr>
        <p:spPr>
          <a:xfrm>
            <a:off x="276225" y="1220139"/>
            <a:ext cx="8531225" cy="5199555"/>
          </a:xfrm>
        </p:spPr>
        <p:txBody>
          <a:bodyPr/>
          <a:lstStyle/>
          <a:p>
            <a:r>
              <a:rPr lang="en-US" sz="2400" dirty="0"/>
              <a:t>Each diagram has an icon which provides the user a way to ask questions about a specific page.</a:t>
            </a:r>
          </a:p>
        </p:txBody>
      </p:sp>
      <p:sp>
        <p:nvSpPr>
          <p:cNvPr id="4" name="Slide Number Placeholder 3">
            <a:extLst>
              <a:ext uri="{FF2B5EF4-FFF2-40B4-BE49-F238E27FC236}">
                <a16:creationId xmlns:a16="http://schemas.microsoft.com/office/drawing/2014/main" id="{C69FC94D-FAB1-4A33-94D5-72B02E30C50B}"/>
              </a:ext>
            </a:extLst>
          </p:cNvPr>
          <p:cNvSpPr>
            <a:spLocks noGrp="1"/>
          </p:cNvSpPr>
          <p:nvPr>
            <p:ph type="sldNum" sz="quarter" idx="11"/>
          </p:nvPr>
        </p:nvSpPr>
        <p:spPr/>
        <p:txBody>
          <a:bodyPr/>
          <a:lstStyle/>
          <a:p>
            <a:pPr>
              <a:defRPr/>
            </a:pPr>
            <a:fld id="{709AAF0D-80B8-4830-BB62-FD1EA0B0AFCB}" type="slidenum">
              <a:rPr lang="en-US" altLang="en-US" smtClean="0"/>
              <a:pPr>
                <a:defRPr/>
              </a:pPr>
              <a:t>11</a:t>
            </a:fld>
            <a:endParaRPr lang="en-US" altLang="en-US">
              <a:solidFill>
                <a:schemeClr val="bg2"/>
              </a:solidFill>
            </a:endParaRPr>
          </a:p>
        </p:txBody>
      </p:sp>
      <p:sp>
        <p:nvSpPr>
          <p:cNvPr id="7" name="Oval 6">
            <a:extLst>
              <a:ext uri="{FF2B5EF4-FFF2-40B4-BE49-F238E27FC236}">
                <a16:creationId xmlns:a16="http://schemas.microsoft.com/office/drawing/2014/main" id="{E74D21FD-D7D8-4E96-98A1-8C108E897B88}"/>
              </a:ext>
            </a:extLst>
          </p:cNvPr>
          <p:cNvSpPr/>
          <p:nvPr/>
        </p:nvSpPr>
        <p:spPr bwMode="auto">
          <a:xfrm>
            <a:off x="7414269" y="2221975"/>
            <a:ext cx="752984" cy="552655"/>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618618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0B2F9355-17BE-4362-8C72-BA5AD192C4A0}"/>
              </a:ext>
            </a:extLst>
          </p:cNvPr>
          <p:cNvSpPr txBox="1">
            <a:spLocks noChangeArrowheads="1"/>
          </p:cNvSpPr>
          <p:nvPr/>
        </p:nvSpPr>
        <p:spPr bwMode="auto">
          <a:xfrm>
            <a:off x="1663700" y="76200"/>
            <a:ext cx="7143750" cy="1143000"/>
          </a:xfrm>
          <a:prstGeom prst="rect">
            <a:avLst/>
          </a:prstGeom>
          <a:noFill/>
          <a:ln>
            <a:noFill/>
          </a:ln>
        </p:spPr>
        <p:txBody>
          <a:bodyPr vert="horz" wrap="square" lIns="91440" tIns="45720" rIns="91440" bIns="45720" numCol="1" anchor="ctr" anchorCtr="0" compatLnSpc="1">
            <a:prstTxWarp prst="textNoShape">
              <a:avLst/>
            </a:prstTxWarp>
            <a:normAutofit/>
          </a:bodyPr>
          <a:lstStyle/>
          <a:p>
            <a:pPr marL="0" marR="0" lvl="0" indent="0" algn="r" defTabSz="914400" eaLnBrk="1" latinLnBrk="0" hangingPunct="1">
              <a:spcAft>
                <a:spcPts val="600"/>
              </a:spcAft>
              <a:buClrTx/>
              <a:buSzTx/>
              <a:buFontTx/>
              <a:buNone/>
              <a:tabLst/>
              <a:defRPr/>
            </a:pPr>
            <a:r>
              <a:rPr kumimoji="0" lang="en-US" sz="3600" b="1" i="1" u="none" strike="noStrike" kern="1200" cap="none" spc="0" normalizeH="0" baseline="0" noProof="0">
                <a:ln>
                  <a:noFill/>
                </a:ln>
                <a:solidFill>
                  <a:srgbClr val="151C77"/>
                </a:solidFill>
                <a:effectLst/>
                <a:uLnTx/>
                <a:uFillTx/>
                <a:latin typeface="+mj-lt"/>
                <a:ea typeface="+mj-ea"/>
                <a:cs typeface="+mj-cs"/>
              </a:rPr>
              <a:t>1.1 Oversight</a:t>
            </a:r>
          </a:p>
        </p:txBody>
      </p:sp>
      <p:pic>
        <p:nvPicPr>
          <p:cNvPr id="4" name="Picture 3" descr="A screenshot of a computer&#10;&#10;Description automatically generated">
            <a:extLst>
              <a:ext uri="{FF2B5EF4-FFF2-40B4-BE49-F238E27FC236}">
                <a16:creationId xmlns:a16="http://schemas.microsoft.com/office/drawing/2014/main" id="{FC8A95B5-5B95-D372-FE0D-6A46F5237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3368" y="1504950"/>
            <a:ext cx="6303588" cy="4743450"/>
          </a:xfrm>
          <a:prstGeom prst="rect">
            <a:avLst/>
          </a:prstGeom>
          <a:noFill/>
        </p:spPr>
      </p:pic>
      <p:sp>
        <p:nvSpPr>
          <p:cNvPr id="36868" name="Slide Number Placeholder 2">
            <a:extLst>
              <a:ext uri="{FF2B5EF4-FFF2-40B4-BE49-F238E27FC236}">
                <a16:creationId xmlns:a16="http://schemas.microsoft.com/office/drawing/2014/main" id="{56320772-3D62-41EB-AB97-7C632F507E48}"/>
              </a:ext>
            </a:extLst>
          </p:cNvPr>
          <p:cNvSpPr>
            <a:spLocks noGrp="1"/>
          </p:cNvSpPr>
          <p:nvPr>
            <p:ph type="sldNum" sz="quarter" idx="11"/>
          </p:nvPr>
        </p:nvSpPr>
        <p:spPr>
          <a:xfrm>
            <a:off x="7988300" y="6524625"/>
            <a:ext cx="1143000" cy="30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a:spcAft>
                <a:spcPts val="600"/>
              </a:spcAft>
              <a:defRPr/>
            </a:pPr>
            <a:fld id="{449F07CF-0B75-4F11-9334-F6991E240B74}" type="slidenum">
              <a:rPr lang="en-US" altLang="en-US" sz="1000">
                <a:solidFill>
                  <a:srgbClr val="7F7F7F"/>
                </a:solidFill>
              </a:rPr>
              <a:pPr>
                <a:spcAft>
                  <a:spcPts val="600"/>
                </a:spcAft>
                <a:defRPr/>
              </a:pPr>
              <a:t>12</a:t>
            </a:fld>
            <a:endParaRPr lang="en-US" altLang="en-US" sz="1000">
              <a:solidFill>
                <a:srgbClr val="7F7F7F"/>
              </a:solidFill>
            </a:endParaRPr>
          </a:p>
        </p:txBody>
      </p:sp>
    </p:spTree>
    <p:extLst>
      <p:ext uri="{BB962C8B-B14F-4D97-AF65-F5344CB8AC3E}">
        <p14:creationId xmlns:p14="http://schemas.microsoft.com/office/powerpoint/2010/main" val="499440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0B2F9355-17BE-4362-8C72-BA5AD192C4A0}"/>
              </a:ext>
            </a:extLst>
          </p:cNvPr>
          <p:cNvSpPr txBox="1">
            <a:spLocks noChangeArrowheads="1"/>
          </p:cNvSpPr>
          <p:nvPr/>
        </p:nvSpPr>
        <p:spPr bwMode="auto">
          <a:xfrm>
            <a:off x="1663700" y="76200"/>
            <a:ext cx="7143750" cy="1143000"/>
          </a:xfrm>
          <a:prstGeom prst="rect">
            <a:avLst/>
          </a:prstGeom>
          <a:noFill/>
          <a:ln>
            <a:noFill/>
          </a:ln>
        </p:spPr>
        <p:txBody>
          <a:bodyPr vert="horz" wrap="square" lIns="91440" tIns="45720" rIns="91440" bIns="45720" numCol="1" anchor="ctr" anchorCtr="0" compatLnSpc="1">
            <a:prstTxWarp prst="textNoShape">
              <a:avLst/>
            </a:prstTxWarp>
            <a:normAutofit/>
          </a:bodyPr>
          <a:lstStyle/>
          <a:p>
            <a:pPr marL="0" marR="0" lvl="0" indent="0" algn="r" defTabSz="914400" eaLnBrk="1" latinLnBrk="0" hangingPunct="1">
              <a:spcAft>
                <a:spcPts val="600"/>
              </a:spcAft>
              <a:buClrTx/>
              <a:buSzTx/>
              <a:buFontTx/>
              <a:buNone/>
              <a:tabLst/>
              <a:defRPr/>
            </a:pPr>
            <a:r>
              <a:rPr kumimoji="0" lang="en-US" sz="3600" b="1" i="1" u="none" strike="noStrike" kern="1200" cap="none" spc="0" normalizeH="0" baseline="0" noProof="0">
                <a:ln>
                  <a:noFill/>
                </a:ln>
                <a:solidFill>
                  <a:srgbClr val="151C77"/>
                </a:solidFill>
                <a:effectLst/>
                <a:uLnTx/>
                <a:uFillTx/>
                <a:latin typeface="+mj-lt"/>
                <a:ea typeface="+mj-ea"/>
                <a:cs typeface="+mj-cs"/>
              </a:rPr>
              <a:t>1.2 Program and Budget (PPBE)</a:t>
            </a:r>
          </a:p>
        </p:txBody>
      </p:sp>
      <p:pic>
        <p:nvPicPr>
          <p:cNvPr id="4" name="Picture 3" descr="A diagram of a process model&#10;&#10;Description automatically generated">
            <a:extLst>
              <a:ext uri="{FF2B5EF4-FFF2-40B4-BE49-F238E27FC236}">
                <a16:creationId xmlns:a16="http://schemas.microsoft.com/office/drawing/2014/main" id="{7DB3645E-84AF-D840-CAD6-82249B005C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341" y="1504950"/>
            <a:ext cx="7411642" cy="4743450"/>
          </a:xfrm>
          <a:prstGeom prst="rect">
            <a:avLst/>
          </a:prstGeom>
          <a:noFill/>
        </p:spPr>
      </p:pic>
      <p:sp>
        <p:nvSpPr>
          <p:cNvPr id="36868" name="Slide Number Placeholder 2">
            <a:extLst>
              <a:ext uri="{FF2B5EF4-FFF2-40B4-BE49-F238E27FC236}">
                <a16:creationId xmlns:a16="http://schemas.microsoft.com/office/drawing/2014/main" id="{56320772-3D62-41EB-AB97-7C632F507E48}"/>
              </a:ext>
            </a:extLst>
          </p:cNvPr>
          <p:cNvSpPr>
            <a:spLocks noGrp="1"/>
          </p:cNvSpPr>
          <p:nvPr>
            <p:ph type="sldNum" sz="quarter" idx="11"/>
          </p:nvPr>
        </p:nvSpPr>
        <p:spPr>
          <a:xfrm>
            <a:off x="7988300" y="6524625"/>
            <a:ext cx="1143000" cy="30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a:spcAft>
                <a:spcPts val="600"/>
              </a:spcAft>
              <a:defRPr/>
            </a:pPr>
            <a:fld id="{449F07CF-0B75-4F11-9334-F6991E240B74}" type="slidenum">
              <a:rPr lang="en-US" altLang="en-US" sz="1000">
                <a:solidFill>
                  <a:srgbClr val="7F7F7F"/>
                </a:solidFill>
              </a:rPr>
              <a:pPr>
                <a:spcAft>
                  <a:spcPts val="600"/>
                </a:spcAft>
                <a:defRPr/>
              </a:pPr>
              <a:t>13</a:t>
            </a:fld>
            <a:endParaRPr lang="en-US" altLang="en-US" sz="1000">
              <a:solidFill>
                <a:srgbClr val="7F7F7F"/>
              </a:solidFill>
            </a:endParaRPr>
          </a:p>
        </p:txBody>
      </p:sp>
    </p:spTree>
    <p:extLst>
      <p:ext uri="{BB962C8B-B14F-4D97-AF65-F5344CB8AC3E}">
        <p14:creationId xmlns:p14="http://schemas.microsoft.com/office/powerpoint/2010/main" val="3860960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0B2F9355-17BE-4362-8C72-BA5AD192C4A0}"/>
              </a:ext>
            </a:extLst>
          </p:cNvPr>
          <p:cNvSpPr txBox="1">
            <a:spLocks noChangeArrowheads="1"/>
          </p:cNvSpPr>
          <p:nvPr/>
        </p:nvSpPr>
        <p:spPr bwMode="auto">
          <a:xfrm>
            <a:off x="1663700" y="76200"/>
            <a:ext cx="7143750" cy="1143000"/>
          </a:xfrm>
          <a:prstGeom prst="rect">
            <a:avLst/>
          </a:prstGeom>
          <a:noFill/>
          <a:ln>
            <a:noFill/>
          </a:ln>
        </p:spPr>
        <p:txBody>
          <a:bodyPr vert="horz" wrap="square" lIns="91440" tIns="45720" rIns="91440" bIns="45720" numCol="1" anchor="ctr" anchorCtr="0" compatLnSpc="1">
            <a:prstTxWarp prst="textNoShape">
              <a:avLst/>
            </a:prstTxWarp>
            <a:normAutofit/>
          </a:bodyPr>
          <a:lstStyle/>
          <a:p>
            <a:pPr marL="0" marR="0" lvl="0" indent="0" algn="r" defTabSz="914400" eaLnBrk="1" latinLnBrk="0" hangingPunct="1">
              <a:lnSpc>
                <a:spcPct val="90000"/>
              </a:lnSpc>
              <a:spcAft>
                <a:spcPts val="600"/>
              </a:spcAft>
              <a:buClrTx/>
              <a:buSzTx/>
              <a:buFontTx/>
              <a:buNone/>
              <a:tabLst/>
              <a:defRPr/>
            </a:pPr>
            <a:r>
              <a:rPr kumimoji="0" lang="en-US" sz="3600" b="1" i="1" u="none" strike="noStrike" kern="1200" cap="none" spc="0" normalizeH="0" baseline="0" noProof="0">
                <a:ln>
                  <a:noFill/>
                </a:ln>
                <a:solidFill>
                  <a:srgbClr val="151C77"/>
                </a:solidFill>
                <a:effectLst/>
                <a:uLnTx/>
                <a:uFillTx/>
                <a:latin typeface="+mj-lt"/>
                <a:ea typeface="+mj-ea"/>
                <a:cs typeface="+mj-cs"/>
              </a:rPr>
              <a:t>1.3 Develop Requirements and Preliminary Design</a:t>
            </a:r>
          </a:p>
        </p:txBody>
      </p:sp>
      <p:pic>
        <p:nvPicPr>
          <p:cNvPr id="3" name="Picture 2" descr="A diagram of a software development&#10;&#10;Description automatically generated">
            <a:extLst>
              <a:ext uri="{FF2B5EF4-FFF2-40B4-BE49-F238E27FC236}">
                <a16:creationId xmlns:a16="http://schemas.microsoft.com/office/drawing/2014/main" id="{567DE8D3-5022-0040-1DF8-25EF21A1D0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705" y="1504950"/>
            <a:ext cx="6680914" cy="4743450"/>
          </a:xfrm>
          <a:prstGeom prst="rect">
            <a:avLst/>
          </a:prstGeom>
          <a:noFill/>
        </p:spPr>
      </p:pic>
      <p:sp>
        <p:nvSpPr>
          <p:cNvPr id="36868" name="Slide Number Placeholder 2">
            <a:extLst>
              <a:ext uri="{FF2B5EF4-FFF2-40B4-BE49-F238E27FC236}">
                <a16:creationId xmlns:a16="http://schemas.microsoft.com/office/drawing/2014/main" id="{56320772-3D62-41EB-AB97-7C632F507E48}"/>
              </a:ext>
            </a:extLst>
          </p:cNvPr>
          <p:cNvSpPr>
            <a:spLocks noGrp="1"/>
          </p:cNvSpPr>
          <p:nvPr>
            <p:ph type="sldNum" sz="quarter" idx="11"/>
          </p:nvPr>
        </p:nvSpPr>
        <p:spPr>
          <a:xfrm>
            <a:off x="7988300" y="6524625"/>
            <a:ext cx="1143000" cy="30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a:spcAft>
                <a:spcPts val="600"/>
              </a:spcAft>
              <a:defRPr/>
            </a:pPr>
            <a:fld id="{449F07CF-0B75-4F11-9334-F6991E240B74}" type="slidenum">
              <a:rPr lang="en-US" altLang="en-US" sz="1000">
                <a:solidFill>
                  <a:srgbClr val="7F7F7F"/>
                </a:solidFill>
              </a:rPr>
              <a:pPr>
                <a:spcAft>
                  <a:spcPts val="600"/>
                </a:spcAft>
                <a:defRPr/>
              </a:pPr>
              <a:t>14</a:t>
            </a:fld>
            <a:endParaRPr lang="en-US" altLang="en-US" sz="1000">
              <a:solidFill>
                <a:srgbClr val="7F7F7F"/>
              </a:solidFill>
            </a:endParaRPr>
          </a:p>
        </p:txBody>
      </p:sp>
    </p:spTree>
    <p:extLst>
      <p:ext uri="{BB962C8B-B14F-4D97-AF65-F5344CB8AC3E}">
        <p14:creationId xmlns:p14="http://schemas.microsoft.com/office/powerpoint/2010/main" val="3548481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0B2F9355-17BE-4362-8C72-BA5AD192C4A0}"/>
              </a:ext>
            </a:extLst>
          </p:cNvPr>
          <p:cNvSpPr txBox="1">
            <a:spLocks noChangeArrowheads="1"/>
          </p:cNvSpPr>
          <p:nvPr/>
        </p:nvSpPr>
        <p:spPr bwMode="auto">
          <a:xfrm>
            <a:off x="1878013" y="49213"/>
            <a:ext cx="7143750" cy="1143000"/>
          </a:xfrm>
          <a:prstGeom prst="rect">
            <a:avLst/>
          </a:prstGeom>
          <a:noFill/>
          <a:ln>
            <a:noFill/>
          </a:ln>
        </p:spPr>
        <p:txBody>
          <a:bodyPr vert="horz" wrap="square" lIns="91440" tIns="45720" rIns="91440" bIns="45720" numCol="1" anchor="ctr" anchorCtr="0" compatLnSpc="1">
            <a:prstTxWarp prst="textNoShape">
              <a:avLst/>
            </a:prstTxWarp>
            <a:normAutofit/>
          </a:bodyPr>
          <a:lstStyle/>
          <a:p>
            <a:pPr marL="0" marR="0" lvl="0" indent="0" algn="r" defTabSz="914400" latinLnBrk="0">
              <a:lnSpc>
                <a:spcPct val="90000"/>
              </a:lnSpc>
              <a:spcAft>
                <a:spcPts val="600"/>
              </a:spcAft>
              <a:buClrTx/>
              <a:buSzTx/>
              <a:buFontTx/>
              <a:buNone/>
              <a:tabLst/>
              <a:defRPr/>
            </a:pPr>
            <a:r>
              <a:rPr kumimoji="0" lang="en-US" sz="3600" b="1" i="1" u="none" strike="noStrike" kern="1200" cap="none" spc="0" normalizeH="0" baseline="0" noProof="0">
                <a:ln>
                  <a:noFill/>
                </a:ln>
                <a:solidFill>
                  <a:srgbClr val="151C77"/>
                </a:solidFill>
                <a:effectLst/>
                <a:uLnTx/>
                <a:uFillTx/>
                <a:latin typeface="+mj-lt"/>
                <a:ea typeface="+mj-ea"/>
                <a:cs typeface="+mj-cs"/>
              </a:rPr>
              <a:t>1.3.3.4 Conduct Rapid Acquisition Activities </a:t>
            </a:r>
          </a:p>
        </p:txBody>
      </p:sp>
      <p:sp>
        <p:nvSpPr>
          <p:cNvPr id="36868" name="Slide Number Placeholder 2">
            <a:extLst>
              <a:ext uri="{FF2B5EF4-FFF2-40B4-BE49-F238E27FC236}">
                <a16:creationId xmlns:a16="http://schemas.microsoft.com/office/drawing/2014/main" id="{56320772-3D62-41EB-AB97-7C632F507E48}"/>
              </a:ext>
            </a:extLst>
          </p:cNvPr>
          <p:cNvSpPr>
            <a:spLocks noGrp="1"/>
          </p:cNvSpPr>
          <p:nvPr>
            <p:ph type="sldNum"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defTabSz="914400" latinLnBrk="0">
              <a:spcAft>
                <a:spcPts val="600"/>
              </a:spcAft>
              <a:buClrTx/>
              <a:buSzTx/>
              <a:buFontTx/>
              <a:buNone/>
              <a:tabLst/>
              <a:defRPr/>
            </a:pPr>
            <a:fld id="{449F07CF-0B75-4F11-9334-F6991E240B74}" type="slidenum">
              <a:rPr kumimoji="0" lang="en-US" altLang="en-US" sz="1000" b="0" i="0" u="none" strike="noStrike" cap="none" spc="0" normalizeH="0" noProof="0">
                <a:ln>
                  <a:noFill/>
                </a:ln>
                <a:solidFill>
                  <a:srgbClr val="FFFFFF">
                    <a:lumMod val="50000"/>
                  </a:srgbClr>
                </a:solidFill>
                <a:effectLst/>
                <a:uLnTx/>
                <a:uFillTx/>
                <a:latin typeface="Arial" charset="0"/>
              </a:rPr>
              <a:pPr marL="0" marR="0" lvl="0" indent="0" defTabSz="914400" latinLnBrk="0">
                <a:spcAft>
                  <a:spcPts val="600"/>
                </a:spcAft>
                <a:buClrTx/>
                <a:buSzTx/>
                <a:buFontTx/>
                <a:buNone/>
                <a:tabLst/>
                <a:defRPr/>
              </a:pPr>
              <a:t>15</a:t>
            </a:fld>
            <a:endParaRPr kumimoji="0" lang="en-US" altLang="en-US" sz="1000" b="0" i="0" u="none" strike="noStrike" cap="none" spc="0" normalizeH="0" noProof="0">
              <a:ln>
                <a:noFill/>
              </a:ln>
              <a:solidFill>
                <a:srgbClr val="FFFFFF">
                  <a:lumMod val="50000"/>
                </a:srgbClr>
              </a:solidFill>
              <a:effectLst/>
              <a:uLnTx/>
              <a:uFillTx/>
              <a:latin typeface="Arial" charset="0"/>
            </a:endParaRPr>
          </a:p>
        </p:txBody>
      </p:sp>
      <p:pic>
        <p:nvPicPr>
          <p:cNvPr id="4" name="Picture 3" descr="A computer screen shot of a diagram&#10;&#10;Description automatically generated">
            <a:extLst>
              <a:ext uri="{FF2B5EF4-FFF2-40B4-BE49-F238E27FC236}">
                <a16:creationId xmlns:a16="http://schemas.microsoft.com/office/drawing/2014/main" id="{22B4B19C-FABD-2A38-F16D-4574A59C8A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490" y="1333337"/>
            <a:ext cx="7472894" cy="5050164"/>
          </a:xfrm>
          <a:prstGeom prst="rect">
            <a:avLst/>
          </a:prstGeom>
        </p:spPr>
      </p:pic>
    </p:spTree>
    <p:extLst>
      <p:ext uri="{BB962C8B-B14F-4D97-AF65-F5344CB8AC3E}">
        <p14:creationId xmlns:p14="http://schemas.microsoft.com/office/powerpoint/2010/main" val="25462845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0B2F9355-17BE-4362-8C72-BA5AD192C4A0}"/>
              </a:ext>
            </a:extLst>
          </p:cNvPr>
          <p:cNvSpPr txBox="1">
            <a:spLocks noChangeArrowheads="1"/>
          </p:cNvSpPr>
          <p:nvPr/>
        </p:nvSpPr>
        <p:spPr bwMode="auto">
          <a:xfrm>
            <a:off x="1663700" y="76200"/>
            <a:ext cx="7143750" cy="1143000"/>
          </a:xfrm>
          <a:prstGeom prst="rect">
            <a:avLst/>
          </a:prstGeom>
          <a:noFill/>
          <a:ln>
            <a:noFill/>
          </a:ln>
        </p:spPr>
        <p:txBody>
          <a:bodyPr vert="horz" wrap="square" lIns="91440" tIns="45720" rIns="91440" bIns="45720" numCol="1" anchor="ctr" anchorCtr="0" compatLnSpc="1">
            <a:prstTxWarp prst="textNoShape">
              <a:avLst/>
            </a:prstTxWarp>
            <a:normAutofit/>
          </a:bodyPr>
          <a:lstStyle/>
          <a:p>
            <a:pPr marL="0" marR="0" lvl="0" indent="0" algn="r" defTabSz="914400" eaLnBrk="1" latinLnBrk="0" hangingPunct="1">
              <a:spcAft>
                <a:spcPts val="600"/>
              </a:spcAft>
              <a:buClrTx/>
              <a:buSzTx/>
              <a:buFontTx/>
              <a:buNone/>
              <a:tabLst/>
              <a:defRPr/>
            </a:pPr>
            <a:r>
              <a:rPr kumimoji="0" lang="en-US" sz="3600" b="1" i="1" u="none" strike="noStrike" kern="1200" cap="none" spc="0" normalizeH="0" baseline="0" noProof="0">
                <a:ln>
                  <a:noFill/>
                </a:ln>
                <a:solidFill>
                  <a:srgbClr val="151C77"/>
                </a:solidFill>
                <a:effectLst/>
                <a:uLnTx/>
                <a:uFillTx/>
                <a:latin typeface="+mj-lt"/>
                <a:ea typeface="+mj-ea"/>
                <a:cs typeface="+mj-cs"/>
              </a:rPr>
              <a:t>1.4 Acquire</a:t>
            </a:r>
          </a:p>
        </p:txBody>
      </p:sp>
      <p:pic>
        <p:nvPicPr>
          <p:cNvPr id="3" name="Picture 2" descr="A computer screen shot of a diagram&#10;&#10;Description automatically generated">
            <a:extLst>
              <a:ext uri="{FF2B5EF4-FFF2-40B4-BE49-F238E27FC236}">
                <a16:creationId xmlns:a16="http://schemas.microsoft.com/office/drawing/2014/main" id="{27635F82-0ACD-B299-DD5A-1F19CE3A1C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967" y="1504950"/>
            <a:ext cx="6180391" cy="4743450"/>
          </a:xfrm>
          <a:prstGeom prst="rect">
            <a:avLst/>
          </a:prstGeom>
          <a:noFill/>
        </p:spPr>
      </p:pic>
      <p:sp>
        <p:nvSpPr>
          <p:cNvPr id="36868" name="Slide Number Placeholder 2">
            <a:extLst>
              <a:ext uri="{FF2B5EF4-FFF2-40B4-BE49-F238E27FC236}">
                <a16:creationId xmlns:a16="http://schemas.microsoft.com/office/drawing/2014/main" id="{56320772-3D62-41EB-AB97-7C632F507E48}"/>
              </a:ext>
            </a:extLst>
          </p:cNvPr>
          <p:cNvSpPr>
            <a:spLocks noGrp="1"/>
          </p:cNvSpPr>
          <p:nvPr>
            <p:ph type="sldNum" sz="quarter" idx="11"/>
          </p:nvPr>
        </p:nvSpPr>
        <p:spPr>
          <a:xfrm>
            <a:off x="7988300" y="6524625"/>
            <a:ext cx="1143000" cy="30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a:spcAft>
                <a:spcPts val="600"/>
              </a:spcAft>
              <a:defRPr/>
            </a:pPr>
            <a:fld id="{449F07CF-0B75-4F11-9334-F6991E240B74}" type="slidenum">
              <a:rPr lang="en-US" altLang="en-US" sz="1000">
                <a:solidFill>
                  <a:srgbClr val="7F7F7F"/>
                </a:solidFill>
              </a:rPr>
              <a:pPr>
                <a:spcAft>
                  <a:spcPts val="600"/>
                </a:spcAft>
                <a:defRPr/>
              </a:pPr>
              <a:t>16</a:t>
            </a:fld>
            <a:endParaRPr lang="en-US" altLang="en-US" sz="1000">
              <a:solidFill>
                <a:srgbClr val="7F7F7F"/>
              </a:solidFill>
            </a:endParaRPr>
          </a:p>
        </p:txBody>
      </p:sp>
    </p:spTree>
    <p:extLst>
      <p:ext uri="{BB962C8B-B14F-4D97-AF65-F5344CB8AC3E}">
        <p14:creationId xmlns:p14="http://schemas.microsoft.com/office/powerpoint/2010/main" val="2488454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0B2F9355-17BE-4362-8C72-BA5AD192C4A0}"/>
              </a:ext>
            </a:extLst>
          </p:cNvPr>
          <p:cNvSpPr txBox="1">
            <a:spLocks noChangeArrowheads="1"/>
          </p:cNvSpPr>
          <p:nvPr/>
        </p:nvSpPr>
        <p:spPr bwMode="auto">
          <a:xfrm>
            <a:off x="1663700" y="76200"/>
            <a:ext cx="7143750" cy="1143000"/>
          </a:xfrm>
          <a:prstGeom prst="rect">
            <a:avLst/>
          </a:prstGeom>
          <a:noFill/>
          <a:ln>
            <a:noFill/>
          </a:ln>
        </p:spPr>
        <p:txBody>
          <a:bodyPr vert="horz" wrap="square" lIns="91440" tIns="45720" rIns="91440" bIns="45720" numCol="1" anchor="ctr" anchorCtr="0" compatLnSpc="1">
            <a:prstTxWarp prst="textNoShape">
              <a:avLst/>
            </a:prstTxWarp>
            <a:normAutofit/>
          </a:bodyPr>
          <a:lstStyle/>
          <a:p>
            <a:pPr marL="0" marR="0" lvl="0" indent="0" algn="r" defTabSz="914400" eaLnBrk="1" latinLnBrk="0" hangingPunct="1">
              <a:lnSpc>
                <a:spcPct val="90000"/>
              </a:lnSpc>
              <a:spcAft>
                <a:spcPts val="600"/>
              </a:spcAft>
              <a:buClrTx/>
              <a:buSzTx/>
              <a:buFontTx/>
              <a:buNone/>
              <a:tabLst/>
              <a:defRPr/>
            </a:pPr>
            <a:r>
              <a:rPr kumimoji="0" lang="en-US" sz="3600" b="1" i="1" u="none" strike="noStrike" kern="1200" cap="none" spc="0" normalizeH="0" baseline="0" noProof="0">
                <a:ln>
                  <a:noFill/>
                </a:ln>
                <a:solidFill>
                  <a:srgbClr val="151C77"/>
                </a:solidFill>
                <a:effectLst/>
                <a:uLnTx/>
                <a:uFillTx/>
                <a:latin typeface="+mj-lt"/>
                <a:ea typeface="+mj-ea"/>
                <a:cs typeface="+mj-cs"/>
              </a:rPr>
              <a:t>1.5 Conduct “Program” Management Tasks</a:t>
            </a:r>
          </a:p>
        </p:txBody>
      </p:sp>
      <p:pic>
        <p:nvPicPr>
          <p:cNvPr id="3" name="Picture 2" descr="A screenshot of a computer&#10;&#10;Description automatically generated">
            <a:extLst>
              <a:ext uri="{FF2B5EF4-FFF2-40B4-BE49-F238E27FC236}">
                <a16:creationId xmlns:a16="http://schemas.microsoft.com/office/drawing/2014/main" id="{F2AC18AD-CEE7-FC1D-5315-FD03E0518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266" y="1504950"/>
            <a:ext cx="7325792" cy="4743450"/>
          </a:xfrm>
          <a:prstGeom prst="rect">
            <a:avLst/>
          </a:prstGeom>
          <a:noFill/>
        </p:spPr>
      </p:pic>
      <p:sp>
        <p:nvSpPr>
          <p:cNvPr id="36868" name="Slide Number Placeholder 2">
            <a:extLst>
              <a:ext uri="{FF2B5EF4-FFF2-40B4-BE49-F238E27FC236}">
                <a16:creationId xmlns:a16="http://schemas.microsoft.com/office/drawing/2014/main" id="{56320772-3D62-41EB-AB97-7C632F507E48}"/>
              </a:ext>
            </a:extLst>
          </p:cNvPr>
          <p:cNvSpPr>
            <a:spLocks noGrp="1"/>
          </p:cNvSpPr>
          <p:nvPr>
            <p:ph type="sldNum" sz="quarter" idx="11"/>
          </p:nvPr>
        </p:nvSpPr>
        <p:spPr>
          <a:xfrm>
            <a:off x="7988300" y="6524625"/>
            <a:ext cx="1143000" cy="30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a:spcAft>
                <a:spcPts val="600"/>
              </a:spcAft>
              <a:defRPr/>
            </a:pPr>
            <a:fld id="{449F07CF-0B75-4F11-9334-F6991E240B74}" type="slidenum">
              <a:rPr lang="en-US" altLang="en-US" sz="1000">
                <a:solidFill>
                  <a:srgbClr val="7F7F7F"/>
                </a:solidFill>
              </a:rPr>
              <a:pPr>
                <a:spcAft>
                  <a:spcPts val="600"/>
                </a:spcAft>
                <a:defRPr/>
              </a:pPr>
              <a:t>17</a:t>
            </a:fld>
            <a:endParaRPr lang="en-US" altLang="en-US" sz="1000">
              <a:solidFill>
                <a:srgbClr val="7F7F7F"/>
              </a:solidFill>
            </a:endParaRPr>
          </a:p>
        </p:txBody>
      </p:sp>
    </p:spTree>
    <p:extLst>
      <p:ext uri="{BB962C8B-B14F-4D97-AF65-F5344CB8AC3E}">
        <p14:creationId xmlns:p14="http://schemas.microsoft.com/office/powerpoint/2010/main" val="2982811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0EA38E-DC20-59C8-034A-4F014AEFC8C1}"/>
              </a:ext>
            </a:extLst>
          </p:cNvPr>
          <p:cNvPicPr>
            <a:picLocks noChangeAspect="1"/>
          </p:cNvPicPr>
          <p:nvPr/>
        </p:nvPicPr>
        <p:blipFill>
          <a:blip r:embed="rId3"/>
          <a:stretch>
            <a:fillRect/>
          </a:stretch>
        </p:blipFill>
        <p:spPr>
          <a:xfrm>
            <a:off x="279924" y="1620982"/>
            <a:ext cx="8584152" cy="4001714"/>
          </a:xfrm>
          <a:prstGeom prst="rect">
            <a:avLst/>
          </a:prstGeom>
        </p:spPr>
      </p:pic>
      <p:sp>
        <p:nvSpPr>
          <p:cNvPr id="5" name="Rectangle 2">
            <a:extLst>
              <a:ext uri="{FF2B5EF4-FFF2-40B4-BE49-F238E27FC236}">
                <a16:creationId xmlns:a16="http://schemas.microsoft.com/office/drawing/2014/main" id="{0B2F9355-17BE-4362-8C72-BA5AD192C4A0}"/>
              </a:ext>
            </a:extLst>
          </p:cNvPr>
          <p:cNvSpPr txBox="1">
            <a:spLocks noChangeArrowheads="1"/>
          </p:cNvSpPr>
          <p:nvPr/>
        </p:nvSpPr>
        <p:spPr bwMode="auto">
          <a:xfrm>
            <a:off x="1958979" y="74613"/>
            <a:ext cx="6835775" cy="1143000"/>
          </a:xfrm>
          <a:prstGeom prst="rect">
            <a:avLst/>
          </a:prstGeom>
          <a:noFill/>
          <a:ln w="9525">
            <a:noFill/>
            <a:miter lim="800000"/>
            <a:headEnd/>
            <a:tailEnd/>
          </a:ln>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151C77"/>
                </a:solidFill>
                <a:effectLst/>
                <a:uLnTx/>
                <a:uFillTx/>
                <a:latin typeface="Arial"/>
                <a:ea typeface="+mn-ea"/>
                <a:cs typeface="+mn-cs"/>
              </a:rPr>
              <a:t>Specialized Views</a:t>
            </a:r>
          </a:p>
        </p:txBody>
      </p:sp>
      <p:sp>
        <p:nvSpPr>
          <p:cNvPr id="36868" name="Slide Number Placeholder 2">
            <a:extLst>
              <a:ext uri="{FF2B5EF4-FFF2-40B4-BE49-F238E27FC236}">
                <a16:creationId xmlns:a16="http://schemas.microsoft.com/office/drawing/2014/main" id="{56320772-3D62-41EB-AB97-7C632F507E4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49F07CF-0B75-4F11-9334-F6991E240B74}"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Oval 5">
            <a:extLst>
              <a:ext uri="{FF2B5EF4-FFF2-40B4-BE49-F238E27FC236}">
                <a16:creationId xmlns:a16="http://schemas.microsoft.com/office/drawing/2014/main" id="{66BCF7D1-F205-4D0A-942F-828B29DA3FE6}"/>
              </a:ext>
            </a:extLst>
          </p:cNvPr>
          <p:cNvSpPr/>
          <p:nvPr/>
        </p:nvSpPr>
        <p:spPr bwMode="auto">
          <a:xfrm>
            <a:off x="238361" y="2292927"/>
            <a:ext cx="987767" cy="343308"/>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453723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0AE9986-4092-F2B2-A0EF-5BF92DA028C2}"/>
              </a:ext>
            </a:extLst>
          </p:cNvPr>
          <p:cNvPicPr>
            <a:picLocks noChangeAspect="1"/>
          </p:cNvPicPr>
          <p:nvPr/>
        </p:nvPicPr>
        <p:blipFill>
          <a:blip r:embed="rId3"/>
          <a:stretch>
            <a:fillRect/>
          </a:stretch>
        </p:blipFill>
        <p:spPr>
          <a:xfrm>
            <a:off x="228600" y="1886276"/>
            <a:ext cx="8686800" cy="3549347"/>
          </a:xfrm>
          <a:prstGeom prst="rect">
            <a:avLst/>
          </a:prstGeom>
        </p:spPr>
      </p:pic>
      <p:sp>
        <p:nvSpPr>
          <p:cNvPr id="5" name="Rectangle 2">
            <a:extLst>
              <a:ext uri="{FF2B5EF4-FFF2-40B4-BE49-F238E27FC236}">
                <a16:creationId xmlns:a16="http://schemas.microsoft.com/office/drawing/2014/main" id="{0B2F9355-17BE-4362-8C72-BA5AD192C4A0}"/>
              </a:ext>
            </a:extLst>
          </p:cNvPr>
          <p:cNvSpPr txBox="1">
            <a:spLocks noChangeArrowheads="1"/>
          </p:cNvSpPr>
          <p:nvPr/>
        </p:nvSpPr>
        <p:spPr bwMode="auto">
          <a:xfrm>
            <a:off x="1878013" y="49213"/>
            <a:ext cx="7143750" cy="1143000"/>
          </a:xfrm>
          <a:prstGeom prst="rect">
            <a:avLst/>
          </a:prstGeom>
          <a:noFill/>
          <a:ln>
            <a:noFill/>
          </a:ln>
        </p:spPr>
        <p:txBody>
          <a:bodyPr vert="horz" wrap="square" lIns="91440" tIns="45720" rIns="91440" bIns="45720" numCol="1" anchor="ctr" anchorCtr="0" compatLnSpc="1">
            <a:prstTxWarp prst="textNoShape">
              <a:avLst/>
            </a:prstTxWarp>
            <a:normAutofit/>
          </a:bodyPr>
          <a:lstStyle/>
          <a:p>
            <a:pPr marL="0" marR="0" lvl="0" indent="0" algn="r" defTabSz="914400" latinLnBrk="0">
              <a:spcAft>
                <a:spcPts val="600"/>
              </a:spcAft>
              <a:buClrTx/>
              <a:buSzTx/>
              <a:buFontTx/>
              <a:buNone/>
              <a:tabLst/>
              <a:defRPr/>
            </a:pPr>
            <a:r>
              <a:rPr kumimoji="0" lang="en-US" sz="3600" b="1" i="1" u="none" strike="noStrike" kern="1200" cap="none" spc="0" normalizeH="0" baseline="0" noProof="0" dirty="0">
                <a:ln>
                  <a:noFill/>
                </a:ln>
                <a:solidFill>
                  <a:srgbClr val="151C77"/>
                </a:solidFill>
                <a:effectLst/>
                <a:uLnTx/>
                <a:uFillTx/>
                <a:latin typeface="+mj-lt"/>
                <a:ea typeface="+mj-ea"/>
                <a:cs typeface="+mj-cs"/>
              </a:rPr>
              <a:t>Acquisition of Services</a:t>
            </a:r>
          </a:p>
        </p:txBody>
      </p:sp>
      <p:sp>
        <p:nvSpPr>
          <p:cNvPr id="36868" name="Slide Number Placeholder 2">
            <a:extLst>
              <a:ext uri="{FF2B5EF4-FFF2-40B4-BE49-F238E27FC236}">
                <a16:creationId xmlns:a16="http://schemas.microsoft.com/office/drawing/2014/main" id="{56320772-3D62-41EB-AB97-7C632F507E48}"/>
              </a:ext>
            </a:extLst>
          </p:cNvPr>
          <p:cNvSpPr>
            <a:spLocks noGrp="1"/>
          </p:cNvSpPr>
          <p:nvPr>
            <p:ph type="sldNum" sz="quarter" idx="1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defTabSz="914400" latinLnBrk="0">
              <a:spcAft>
                <a:spcPts val="600"/>
              </a:spcAft>
              <a:buClrTx/>
              <a:buSzTx/>
              <a:buFontTx/>
              <a:buNone/>
              <a:tabLst/>
              <a:defRPr/>
            </a:pPr>
            <a:fld id="{449F07CF-0B75-4F11-9334-F6991E240B74}" type="slidenum">
              <a:rPr kumimoji="0" lang="en-US" altLang="en-US" sz="1000" b="0" i="0" u="none" strike="noStrike" cap="none" spc="0" normalizeH="0" noProof="0">
                <a:ln>
                  <a:noFill/>
                </a:ln>
                <a:solidFill>
                  <a:srgbClr val="FFFFFF">
                    <a:lumMod val="50000"/>
                  </a:srgbClr>
                </a:solidFill>
                <a:effectLst/>
                <a:uLnTx/>
                <a:uFillTx/>
                <a:latin typeface="Arial" charset="0"/>
              </a:rPr>
              <a:pPr marL="0" marR="0" lvl="0" indent="0" defTabSz="914400" latinLnBrk="0">
                <a:spcAft>
                  <a:spcPts val="600"/>
                </a:spcAft>
                <a:buClrTx/>
                <a:buSzTx/>
                <a:buFontTx/>
                <a:buNone/>
                <a:tabLst/>
                <a:defRPr/>
              </a:pPr>
              <a:t>19</a:t>
            </a:fld>
            <a:endParaRPr kumimoji="0" lang="en-US" altLang="en-US" sz="1000" b="0" i="0" u="none" strike="noStrike" cap="none" spc="0" normalizeH="0" noProof="0">
              <a:ln>
                <a:noFill/>
              </a:ln>
              <a:solidFill>
                <a:srgbClr val="FFFFFF">
                  <a:lumMod val="50000"/>
                </a:srgbClr>
              </a:solidFill>
              <a:effectLst/>
              <a:uLnTx/>
              <a:uFillTx/>
              <a:latin typeface="Arial" charset="0"/>
            </a:endParaRPr>
          </a:p>
        </p:txBody>
      </p:sp>
      <p:sp>
        <p:nvSpPr>
          <p:cNvPr id="8" name="Oval 7">
            <a:extLst>
              <a:ext uri="{FF2B5EF4-FFF2-40B4-BE49-F238E27FC236}">
                <a16:creationId xmlns:a16="http://schemas.microsoft.com/office/drawing/2014/main" id="{63533288-074E-A890-372C-DEAD3FA4EA07}"/>
              </a:ext>
            </a:extLst>
          </p:cNvPr>
          <p:cNvSpPr/>
          <p:nvPr/>
        </p:nvSpPr>
        <p:spPr bwMode="auto">
          <a:xfrm>
            <a:off x="890246" y="1953490"/>
            <a:ext cx="987767" cy="343308"/>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09973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4D124270-D869-4F5C-B283-CC17E3F4C2BC}"/>
              </a:ext>
            </a:extLst>
          </p:cNvPr>
          <p:cNvSpPr>
            <a:spLocks noGrp="1" noChangeArrowheads="1"/>
          </p:cNvSpPr>
          <p:nvPr>
            <p:ph type="title"/>
          </p:nvPr>
        </p:nvSpPr>
        <p:spPr>
          <a:xfrm>
            <a:off x="2768600" y="76200"/>
            <a:ext cx="6335713" cy="1143000"/>
          </a:xfrm>
        </p:spPr>
        <p:txBody>
          <a:bodyPr/>
          <a:lstStyle/>
          <a:p>
            <a:r>
              <a:rPr lang="en-US" altLang="en-US" sz="4400" dirty="0"/>
              <a:t>APM Rebranding</a:t>
            </a:r>
          </a:p>
        </p:txBody>
      </p:sp>
      <p:sp>
        <p:nvSpPr>
          <p:cNvPr id="5123" name="Content Placeholder 2">
            <a:extLst>
              <a:ext uri="{FF2B5EF4-FFF2-40B4-BE49-F238E27FC236}">
                <a16:creationId xmlns:a16="http://schemas.microsoft.com/office/drawing/2014/main" id="{7C2F2F32-B4CC-4CBE-ACB6-7CE599357368}"/>
              </a:ext>
            </a:extLst>
          </p:cNvPr>
          <p:cNvSpPr>
            <a:spLocks noGrp="1"/>
          </p:cNvSpPr>
          <p:nvPr>
            <p:ph idx="1"/>
          </p:nvPr>
        </p:nvSpPr>
        <p:spPr>
          <a:xfrm>
            <a:off x="355600" y="1196975"/>
            <a:ext cx="8131175" cy="3967163"/>
          </a:xfrm>
        </p:spPr>
        <p:txBody>
          <a:bodyPr/>
          <a:lstStyle/>
          <a:p>
            <a:pPr>
              <a:defRPr/>
            </a:pPr>
            <a:r>
              <a:rPr lang="en-US" sz="3200" dirty="0"/>
              <a:t>On behalf of the SAF/AQ and SQ Master Process Officer “DAF Modernization Process Model (MPM)”</a:t>
            </a:r>
          </a:p>
          <a:p>
            <a:pPr>
              <a:defRPr/>
            </a:pPr>
            <a:r>
              <a:rPr lang="en-US" sz="3200" dirty="0"/>
              <a:t>The model’s maturation, reflecting a broader focus on modernization across processes</a:t>
            </a:r>
          </a:p>
          <a:p>
            <a:pPr>
              <a:defRPr/>
            </a:pPr>
            <a:r>
              <a:rPr lang="en-US" sz="3200" dirty="0"/>
              <a:t>Acquisition as a key component to modernization</a:t>
            </a:r>
            <a:endParaRPr lang="en-US" dirty="0"/>
          </a:p>
        </p:txBody>
      </p:sp>
      <p:sp>
        <p:nvSpPr>
          <p:cNvPr id="75781" name="Slide Number Placeholder 2">
            <a:extLst>
              <a:ext uri="{FF2B5EF4-FFF2-40B4-BE49-F238E27FC236}">
                <a16:creationId xmlns:a16="http://schemas.microsoft.com/office/drawing/2014/main" id="{15DA8732-FDC7-42EA-AA53-DCAE47413E0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2A9F330-C426-4B7A-B2C1-91568C30637D}"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5782" name="Text Box 7">
            <a:extLst>
              <a:ext uri="{FF2B5EF4-FFF2-40B4-BE49-F238E27FC236}">
                <a16:creationId xmlns:a16="http://schemas.microsoft.com/office/drawing/2014/main" id="{48B48189-5B1D-4A5D-B73F-1DFF6C6FAAF6}"/>
              </a:ext>
            </a:extLst>
          </p:cNvPr>
          <p:cNvSpPr txBox="1">
            <a:spLocks noChangeArrowheads="1"/>
          </p:cNvSpPr>
          <p:nvPr/>
        </p:nvSpPr>
        <p:spPr bwMode="auto">
          <a:xfrm>
            <a:off x="722312" y="5887085"/>
            <a:ext cx="7699375" cy="4616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i="0" u="none" strike="noStrike" kern="1200" cap="none" spc="0" normalizeH="0" baseline="0" noProof="0" dirty="0">
                <a:ln>
                  <a:noFill/>
                </a:ln>
                <a:solidFill>
                  <a:srgbClr val="0000CC"/>
                </a:solidFill>
                <a:effectLst/>
                <a:uLnTx/>
                <a:uFillTx/>
                <a:latin typeface="Arial" panose="020B0604020202020204" pitchFamily="34" charset="0"/>
                <a:ea typeface="+mn-ea"/>
                <a:cs typeface="+mn-cs"/>
              </a:rPr>
              <a:t>DAF Modernization Process Model (MPM)</a:t>
            </a:r>
            <a:r>
              <a:rPr kumimoji="0" lang="en-US" altLang="en-US" sz="2400" b="0" i="0" u="none" strike="noStrike" kern="1200" cap="none" spc="0" normalizeH="0" baseline="0" noProof="0" dirty="0">
                <a:ln>
                  <a:noFill/>
                </a:ln>
                <a:solidFill>
                  <a:srgbClr val="0000CC"/>
                </a:solidFill>
                <a:effectLst/>
                <a:uLnTx/>
                <a:uFillTx/>
                <a:latin typeface="Arial" panose="020B0604020202020204" pitchFamily="34" charset="0"/>
                <a:ea typeface="+mn-ea"/>
                <a:cs typeface="+mn-cs"/>
              </a:rPr>
              <a:t> </a:t>
            </a:r>
          </a:p>
        </p:txBody>
      </p:sp>
    </p:spTree>
    <p:extLst>
      <p:ext uri="{BB962C8B-B14F-4D97-AF65-F5344CB8AC3E}">
        <p14:creationId xmlns:p14="http://schemas.microsoft.com/office/powerpoint/2010/main" val="32076203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6F79BB-276E-4F59-A385-0D12C05C91D0}"/>
              </a:ext>
            </a:extLst>
          </p:cNvPr>
          <p:cNvSpPr>
            <a:spLocks noGrp="1"/>
          </p:cNvSpPr>
          <p:nvPr>
            <p:ph type="title"/>
          </p:nvPr>
        </p:nvSpPr>
        <p:spPr>
          <a:xfrm>
            <a:off x="1663700" y="76200"/>
            <a:ext cx="7143750" cy="1143000"/>
          </a:xfrm>
        </p:spPr>
        <p:txBody>
          <a:bodyPr wrap="square" anchor="ctr">
            <a:normAutofit/>
          </a:bodyPr>
          <a:lstStyle/>
          <a:p>
            <a:r>
              <a:rPr lang="en-US" dirty="0" err="1"/>
              <a:t>DevSecOps</a:t>
            </a:r>
            <a:endParaRPr lang="en-US" dirty="0"/>
          </a:p>
        </p:txBody>
      </p:sp>
      <p:pic>
        <p:nvPicPr>
          <p:cNvPr id="6" name="Picture 5" descr="A diagram of a process&#10;&#10;Description automatically generated">
            <a:extLst>
              <a:ext uri="{FF2B5EF4-FFF2-40B4-BE49-F238E27FC236}">
                <a16:creationId xmlns:a16="http://schemas.microsoft.com/office/drawing/2014/main" id="{4597646B-A56E-40E4-DEA6-91F6EBBE1465}"/>
              </a:ext>
            </a:extLst>
          </p:cNvPr>
          <p:cNvPicPr>
            <a:picLocks noChangeAspect="1"/>
          </p:cNvPicPr>
          <p:nvPr/>
        </p:nvPicPr>
        <p:blipFill>
          <a:blip r:embed="rId2">
            <a:extLst>
              <a:ext uri="{28A0092B-C50C-407E-A947-70E740481C1C}">
                <a14:useLocalDpi xmlns:a14="http://schemas.microsoft.com/office/drawing/2010/main" val="0"/>
              </a:ext>
            </a:extLst>
          </a:blip>
          <a:srcRect r="1" b="37415"/>
          <a:stretch/>
        </p:blipFill>
        <p:spPr>
          <a:xfrm>
            <a:off x="276225" y="1504950"/>
            <a:ext cx="8397875" cy="4743450"/>
          </a:xfrm>
          <a:prstGeom prst="rect">
            <a:avLst/>
          </a:prstGeom>
          <a:noFill/>
        </p:spPr>
      </p:pic>
      <p:sp>
        <p:nvSpPr>
          <p:cNvPr id="2" name="Slide Number Placeholder 1">
            <a:extLst>
              <a:ext uri="{FF2B5EF4-FFF2-40B4-BE49-F238E27FC236}">
                <a16:creationId xmlns:a16="http://schemas.microsoft.com/office/drawing/2014/main" id="{C70830A1-F28A-47AF-B8A8-9DC7030ED4F6}"/>
              </a:ext>
            </a:extLst>
          </p:cNvPr>
          <p:cNvSpPr>
            <a:spLocks noGrp="1"/>
          </p:cNvSpPr>
          <p:nvPr>
            <p:ph type="sldNum" sz="quarter" idx="11"/>
          </p:nvPr>
        </p:nvSpPr>
        <p:spPr>
          <a:xfrm>
            <a:off x="7988300" y="6524625"/>
            <a:ext cx="1143000" cy="304800"/>
          </a:xfrm>
        </p:spPr>
        <p:txBody>
          <a:bodyPr wrap="square" anchor="t">
            <a:normAutofit/>
          </a:bodyPr>
          <a:lstStyle/>
          <a:p>
            <a:pPr>
              <a:spcAft>
                <a:spcPts val="600"/>
              </a:spcAft>
              <a:defRPr/>
            </a:pPr>
            <a:fld id="{3EAC8FBA-B045-4D26-B62F-E3310356DECF}" type="slidenum">
              <a:rPr lang="en-US" smtClean="0"/>
              <a:pPr>
                <a:spcAft>
                  <a:spcPts val="600"/>
                </a:spcAft>
                <a:defRPr/>
              </a:pPr>
              <a:t>20</a:t>
            </a:fld>
            <a:endParaRPr lang="en-US"/>
          </a:p>
        </p:txBody>
      </p:sp>
    </p:spTree>
    <p:extLst>
      <p:ext uri="{BB962C8B-B14F-4D97-AF65-F5344CB8AC3E}">
        <p14:creationId xmlns:p14="http://schemas.microsoft.com/office/powerpoint/2010/main" val="17225101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0B2F9355-17BE-4362-8C72-BA5AD192C4A0}"/>
              </a:ext>
            </a:extLst>
          </p:cNvPr>
          <p:cNvSpPr txBox="1">
            <a:spLocks noChangeArrowheads="1"/>
          </p:cNvSpPr>
          <p:nvPr/>
        </p:nvSpPr>
        <p:spPr bwMode="auto">
          <a:xfrm>
            <a:off x="1663700" y="76200"/>
            <a:ext cx="7143750" cy="1143000"/>
          </a:xfrm>
          <a:prstGeom prst="rect">
            <a:avLst/>
          </a:prstGeom>
          <a:noFill/>
          <a:ln>
            <a:noFill/>
          </a:ln>
        </p:spPr>
        <p:txBody>
          <a:bodyPr vert="horz" wrap="square" lIns="91440" tIns="45720" rIns="91440" bIns="45720" numCol="1" anchor="ctr" anchorCtr="0" compatLnSpc="1">
            <a:prstTxWarp prst="textNoShape">
              <a:avLst/>
            </a:prstTxWarp>
            <a:normAutofit/>
          </a:bodyPr>
          <a:lstStyle/>
          <a:p>
            <a:pPr marL="0" marR="0" lvl="0" indent="0" algn="r" defTabSz="914400" eaLnBrk="1" latinLnBrk="0" hangingPunct="1">
              <a:lnSpc>
                <a:spcPct val="90000"/>
              </a:lnSpc>
              <a:spcAft>
                <a:spcPts val="600"/>
              </a:spcAft>
              <a:buClrTx/>
              <a:buSzTx/>
              <a:buFontTx/>
              <a:buNone/>
              <a:tabLst/>
              <a:defRPr/>
            </a:pPr>
            <a:r>
              <a:rPr kumimoji="0" lang="en-US" sz="3600" b="1" i="1" u="none" strike="noStrike" kern="1200" cap="none" spc="0" normalizeH="0" baseline="0" noProof="0">
                <a:ln>
                  <a:noFill/>
                </a:ln>
                <a:solidFill>
                  <a:srgbClr val="151C77"/>
                </a:solidFill>
                <a:effectLst/>
                <a:uLnTx/>
                <a:uFillTx/>
                <a:latin typeface="+mj-lt"/>
                <a:ea typeface="+mj-ea"/>
                <a:cs typeface="+mj-cs"/>
              </a:rPr>
              <a:t>Milestone Information Requirements</a:t>
            </a:r>
          </a:p>
        </p:txBody>
      </p:sp>
      <p:pic>
        <p:nvPicPr>
          <p:cNvPr id="7" name="Picture 6" descr="A screenshot of a diagram&#10;&#10;Description automatically generated">
            <a:extLst>
              <a:ext uri="{FF2B5EF4-FFF2-40B4-BE49-F238E27FC236}">
                <a16:creationId xmlns:a16="http://schemas.microsoft.com/office/drawing/2014/main" id="{C7179CA3-698A-21AF-0854-793A23D7D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100" y="1504950"/>
            <a:ext cx="6588125" cy="4743450"/>
          </a:xfrm>
          <a:prstGeom prst="rect">
            <a:avLst/>
          </a:prstGeom>
          <a:noFill/>
        </p:spPr>
      </p:pic>
      <p:sp>
        <p:nvSpPr>
          <p:cNvPr id="36868" name="Slide Number Placeholder 2">
            <a:extLst>
              <a:ext uri="{FF2B5EF4-FFF2-40B4-BE49-F238E27FC236}">
                <a16:creationId xmlns:a16="http://schemas.microsoft.com/office/drawing/2014/main" id="{56320772-3D62-41EB-AB97-7C632F507E48}"/>
              </a:ext>
            </a:extLst>
          </p:cNvPr>
          <p:cNvSpPr>
            <a:spLocks noGrp="1"/>
          </p:cNvSpPr>
          <p:nvPr>
            <p:ph type="sldNum" sz="quarter" idx="11"/>
          </p:nvPr>
        </p:nvSpPr>
        <p:spPr>
          <a:xfrm>
            <a:off x="7988300" y="6524625"/>
            <a:ext cx="1143000" cy="30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a:spcAft>
                <a:spcPts val="600"/>
              </a:spcAft>
              <a:defRPr/>
            </a:pPr>
            <a:fld id="{449F07CF-0B75-4F11-9334-F6991E240B74}" type="slidenum">
              <a:rPr lang="en-US" altLang="en-US" sz="1000">
                <a:solidFill>
                  <a:srgbClr val="7F7F7F"/>
                </a:solidFill>
              </a:rPr>
              <a:pPr>
                <a:spcAft>
                  <a:spcPts val="600"/>
                </a:spcAft>
                <a:defRPr/>
              </a:pPr>
              <a:t>21</a:t>
            </a:fld>
            <a:endParaRPr lang="en-US" altLang="en-US" sz="1000">
              <a:solidFill>
                <a:srgbClr val="7F7F7F"/>
              </a:solidFill>
            </a:endParaRPr>
          </a:p>
        </p:txBody>
      </p:sp>
    </p:spTree>
    <p:extLst>
      <p:ext uri="{BB962C8B-B14F-4D97-AF65-F5344CB8AC3E}">
        <p14:creationId xmlns:p14="http://schemas.microsoft.com/office/powerpoint/2010/main" val="13054221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0B2F9355-17BE-4362-8C72-BA5AD192C4A0}"/>
              </a:ext>
            </a:extLst>
          </p:cNvPr>
          <p:cNvSpPr txBox="1">
            <a:spLocks noChangeArrowheads="1"/>
          </p:cNvSpPr>
          <p:nvPr/>
        </p:nvSpPr>
        <p:spPr bwMode="auto">
          <a:xfrm>
            <a:off x="1663700" y="76200"/>
            <a:ext cx="7143750" cy="1143000"/>
          </a:xfrm>
          <a:prstGeom prst="rect">
            <a:avLst/>
          </a:prstGeom>
          <a:noFill/>
          <a:ln>
            <a:noFill/>
          </a:ln>
        </p:spPr>
        <p:txBody>
          <a:bodyPr vert="horz" wrap="square" lIns="91440" tIns="45720" rIns="91440" bIns="45720" numCol="1" anchor="ctr" anchorCtr="0" compatLnSpc="1">
            <a:prstTxWarp prst="textNoShape">
              <a:avLst/>
            </a:prstTxWarp>
            <a:normAutofit/>
          </a:bodyPr>
          <a:lstStyle/>
          <a:p>
            <a:pPr marL="0" marR="0" lvl="0" indent="0" algn="r" defTabSz="914400" eaLnBrk="1" latinLnBrk="0" hangingPunct="1">
              <a:lnSpc>
                <a:spcPct val="90000"/>
              </a:lnSpc>
              <a:spcAft>
                <a:spcPts val="600"/>
              </a:spcAft>
              <a:buClrTx/>
              <a:buSzTx/>
              <a:buFontTx/>
              <a:buNone/>
              <a:tabLst/>
              <a:defRPr/>
            </a:pPr>
            <a:r>
              <a:rPr kumimoji="0" lang="en-US" sz="3600" b="1" i="1" u="none" strike="noStrike" kern="1200" cap="none" spc="0" normalizeH="0" baseline="0" noProof="0">
                <a:ln>
                  <a:noFill/>
                </a:ln>
                <a:solidFill>
                  <a:srgbClr val="151C77"/>
                </a:solidFill>
                <a:effectLst/>
                <a:uLnTx/>
                <a:uFillTx/>
                <a:latin typeface="+mj-lt"/>
                <a:ea typeface="+mj-ea"/>
                <a:cs typeface="+mj-cs"/>
              </a:rPr>
              <a:t>Milestone Information Requirements</a:t>
            </a:r>
          </a:p>
        </p:txBody>
      </p:sp>
      <p:pic>
        <p:nvPicPr>
          <p:cNvPr id="4" name="Picture 3" descr="A screenshot of a computer&#10;&#10;Description automatically generated">
            <a:extLst>
              <a:ext uri="{FF2B5EF4-FFF2-40B4-BE49-F238E27FC236}">
                <a16:creationId xmlns:a16="http://schemas.microsoft.com/office/drawing/2014/main" id="{9332CFE8-2FC3-5454-E1E3-74AFDE505C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3176" y="1504950"/>
            <a:ext cx="4363973" cy="4743450"/>
          </a:xfrm>
          <a:prstGeom prst="rect">
            <a:avLst/>
          </a:prstGeom>
          <a:noFill/>
        </p:spPr>
      </p:pic>
      <p:sp>
        <p:nvSpPr>
          <p:cNvPr id="36868" name="Slide Number Placeholder 2">
            <a:extLst>
              <a:ext uri="{FF2B5EF4-FFF2-40B4-BE49-F238E27FC236}">
                <a16:creationId xmlns:a16="http://schemas.microsoft.com/office/drawing/2014/main" id="{56320772-3D62-41EB-AB97-7C632F507E48}"/>
              </a:ext>
            </a:extLst>
          </p:cNvPr>
          <p:cNvSpPr>
            <a:spLocks noGrp="1"/>
          </p:cNvSpPr>
          <p:nvPr>
            <p:ph type="sldNum" sz="quarter" idx="11"/>
          </p:nvPr>
        </p:nvSpPr>
        <p:spPr>
          <a:xfrm>
            <a:off x="7988300" y="6524625"/>
            <a:ext cx="1143000" cy="30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a:spcAft>
                <a:spcPts val="600"/>
              </a:spcAft>
              <a:defRPr/>
            </a:pPr>
            <a:fld id="{449F07CF-0B75-4F11-9334-F6991E240B74}" type="slidenum">
              <a:rPr lang="en-US" altLang="en-US" sz="1000">
                <a:solidFill>
                  <a:srgbClr val="7F7F7F"/>
                </a:solidFill>
              </a:rPr>
              <a:pPr>
                <a:spcAft>
                  <a:spcPts val="600"/>
                </a:spcAft>
                <a:defRPr/>
              </a:pPr>
              <a:t>22</a:t>
            </a:fld>
            <a:endParaRPr lang="en-US" altLang="en-US" sz="1000">
              <a:solidFill>
                <a:srgbClr val="7F7F7F"/>
              </a:solidFill>
            </a:endParaRPr>
          </a:p>
        </p:txBody>
      </p:sp>
    </p:spTree>
    <p:extLst>
      <p:ext uri="{BB962C8B-B14F-4D97-AF65-F5344CB8AC3E}">
        <p14:creationId xmlns:p14="http://schemas.microsoft.com/office/powerpoint/2010/main" val="31433745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0B2F9355-17BE-4362-8C72-BA5AD192C4A0}"/>
              </a:ext>
            </a:extLst>
          </p:cNvPr>
          <p:cNvSpPr txBox="1">
            <a:spLocks noChangeArrowheads="1"/>
          </p:cNvSpPr>
          <p:nvPr/>
        </p:nvSpPr>
        <p:spPr bwMode="auto">
          <a:xfrm>
            <a:off x="1663700" y="76200"/>
            <a:ext cx="7143750" cy="1143000"/>
          </a:xfrm>
          <a:prstGeom prst="rect">
            <a:avLst/>
          </a:prstGeom>
          <a:noFill/>
          <a:ln>
            <a:noFill/>
          </a:ln>
        </p:spPr>
        <p:txBody>
          <a:bodyPr vert="horz" wrap="square" lIns="91440" tIns="45720" rIns="91440" bIns="45720" numCol="1" anchor="ctr" anchorCtr="0" compatLnSpc="1">
            <a:prstTxWarp prst="textNoShape">
              <a:avLst/>
            </a:prstTxWarp>
            <a:normAutofit/>
          </a:bodyPr>
          <a:lstStyle/>
          <a:p>
            <a:pPr marL="0" marR="0" lvl="0" indent="0" algn="r" defTabSz="914400" eaLnBrk="1" latinLnBrk="0" hangingPunct="1">
              <a:spcAft>
                <a:spcPts val="600"/>
              </a:spcAft>
              <a:buClrTx/>
              <a:buSzTx/>
              <a:buFontTx/>
              <a:buNone/>
              <a:tabLst/>
              <a:defRPr/>
            </a:pPr>
            <a:r>
              <a:rPr kumimoji="0" lang="en-US" sz="3600" b="1" i="1" u="none" strike="noStrike" kern="1200" cap="none" spc="0" normalizeH="0" baseline="0" noProof="0">
                <a:ln>
                  <a:noFill/>
                </a:ln>
                <a:solidFill>
                  <a:srgbClr val="151C77"/>
                </a:solidFill>
                <a:effectLst/>
                <a:uLnTx/>
                <a:uFillTx/>
                <a:latin typeface="+mj-lt"/>
                <a:ea typeface="+mj-ea"/>
                <a:cs typeface="+mj-cs"/>
              </a:rPr>
              <a:t>Program Reviews</a:t>
            </a:r>
          </a:p>
        </p:txBody>
      </p:sp>
      <p:pic>
        <p:nvPicPr>
          <p:cNvPr id="3" name="Picture 2" descr="A screenshot of a computer&#10;&#10;Description automatically generated">
            <a:extLst>
              <a:ext uri="{FF2B5EF4-FFF2-40B4-BE49-F238E27FC236}">
                <a16:creationId xmlns:a16="http://schemas.microsoft.com/office/drawing/2014/main" id="{EECD0622-2F6D-2BAF-ED1A-330DC213BC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471" y="1504950"/>
            <a:ext cx="6241382" cy="4743450"/>
          </a:xfrm>
          <a:prstGeom prst="rect">
            <a:avLst/>
          </a:prstGeom>
          <a:noFill/>
        </p:spPr>
      </p:pic>
      <p:sp>
        <p:nvSpPr>
          <p:cNvPr id="36868" name="Slide Number Placeholder 2">
            <a:extLst>
              <a:ext uri="{FF2B5EF4-FFF2-40B4-BE49-F238E27FC236}">
                <a16:creationId xmlns:a16="http://schemas.microsoft.com/office/drawing/2014/main" id="{56320772-3D62-41EB-AB97-7C632F507E48}"/>
              </a:ext>
            </a:extLst>
          </p:cNvPr>
          <p:cNvSpPr>
            <a:spLocks noGrp="1"/>
          </p:cNvSpPr>
          <p:nvPr>
            <p:ph type="sldNum" sz="quarter" idx="11"/>
          </p:nvPr>
        </p:nvSpPr>
        <p:spPr>
          <a:xfrm>
            <a:off x="7988300" y="6524625"/>
            <a:ext cx="1143000" cy="30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a:spcAft>
                <a:spcPts val="600"/>
              </a:spcAft>
              <a:defRPr/>
            </a:pPr>
            <a:fld id="{449F07CF-0B75-4F11-9334-F6991E240B74}" type="slidenum">
              <a:rPr lang="en-US" altLang="en-US" sz="1000">
                <a:solidFill>
                  <a:srgbClr val="7F7F7F"/>
                </a:solidFill>
              </a:rPr>
              <a:pPr>
                <a:spcAft>
                  <a:spcPts val="600"/>
                </a:spcAft>
                <a:defRPr/>
              </a:pPr>
              <a:t>23</a:t>
            </a:fld>
            <a:endParaRPr lang="en-US" altLang="en-US" sz="1000">
              <a:solidFill>
                <a:srgbClr val="7F7F7F"/>
              </a:solidFill>
            </a:endParaRPr>
          </a:p>
        </p:txBody>
      </p:sp>
    </p:spTree>
    <p:extLst>
      <p:ext uri="{BB962C8B-B14F-4D97-AF65-F5344CB8AC3E}">
        <p14:creationId xmlns:p14="http://schemas.microsoft.com/office/powerpoint/2010/main" val="107536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0B2F9355-17BE-4362-8C72-BA5AD192C4A0}"/>
              </a:ext>
            </a:extLst>
          </p:cNvPr>
          <p:cNvSpPr txBox="1">
            <a:spLocks noChangeArrowheads="1"/>
          </p:cNvSpPr>
          <p:nvPr/>
        </p:nvSpPr>
        <p:spPr bwMode="auto">
          <a:xfrm>
            <a:off x="1958979" y="74613"/>
            <a:ext cx="6835775" cy="1143000"/>
          </a:xfrm>
          <a:prstGeom prst="rect">
            <a:avLst/>
          </a:prstGeom>
          <a:noFill/>
          <a:ln w="9525">
            <a:noFill/>
            <a:miter lim="800000"/>
            <a:headEnd/>
            <a:tailEnd/>
          </a:ln>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151C77"/>
                </a:solidFill>
                <a:effectLst/>
                <a:uLnTx/>
                <a:uFillTx/>
                <a:latin typeface="Arial"/>
                <a:ea typeface="+mn-ea"/>
                <a:cs typeface="+mn-cs"/>
              </a:rPr>
              <a:t>Small Business Views</a:t>
            </a:r>
          </a:p>
        </p:txBody>
      </p:sp>
      <p:sp>
        <p:nvSpPr>
          <p:cNvPr id="36868" name="Slide Number Placeholder 2">
            <a:extLst>
              <a:ext uri="{FF2B5EF4-FFF2-40B4-BE49-F238E27FC236}">
                <a16:creationId xmlns:a16="http://schemas.microsoft.com/office/drawing/2014/main" id="{56320772-3D62-41EB-AB97-7C632F507E4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49F07CF-0B75-4F11-9334-F6991E240B74}"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4" name="Picture 3" descr="A screenshot of a computer screen&#10;&#10;Description automatically generated">
            <a:extLst>
              <a:ext uri="{FF2B5EF4-FFF2-40B4-BE49-F238E27FC236}">
                <a16:creationId xmlns:a16="http://schemas.microsoft.com/office/drawing/2014/main" id="{10E21052-795E-4C71-27B3-2B160EB660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475" y="1503217"/>
            <a:ext cx="8729049" cy="4101977"/>
          </a:xfrm>
          <a:prstGeom prst="rect">
            <a:avLst/>
          </a:prstGeom>
        </p:spPr>
      </p:pic>
    </p:spTree>
    <p:extLst>
      <p:ext uri="{BB962C8B-B14F-4D97-AF65-F5344CB8AC3E}">
        <p14:creationId xmlns:p14="http://schemas.microsoft.com/office/powerpoint/2010/main" val="1970330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C24012-D6BA-AD71-8A02-0A7CC836B0E0}"/>
              </a:ext>
            </a:extLst>
          </p:cNvPr>
          <p:cNvPicPr>
            <a:picLocks noChangeAspect="1"/>
          </p:cNvPicPr>
          <p:nvPr/>
        </p:nvPicPr>
        <p:blipFill>
          <a:blip r:embed="rId3"/>
          <a:stretch>
            <a:fillRect/>
          </a:stretch>
        </p:blipFill>
        <p:spPr>
          <a:xfrm>
            <a:off x="365259" y="1242441"/>
            <a:ext cx="1733550" cy="4819650"/>
          </a:xfrm>
          <a:prstGeom prst="rect">
            <a:avLst/>
          </a:prstGeom>
        </p:spPr>
      </p:pic>
      <p:sp>
        <p:nvSpPr>
          <p:cNvPr id="40962" name="Title 5">
            <a:extLst>
              <a:ext uri="{FF2B5EF4-FFF2-40B4-BE49-F238E27FC236}">
                <a16:creationId xmlns:a16="http://schemas.microsoft.com/office/drawing/2014/main" id="{82C8FCC5-1F17-4042-A4C9-564684250930}"/>
              </a:ext>
            </a:extLst>
          </p:cNvPr>
          <p:cNvSpPr>
            <a:spLocks noGrp="1" noChangeArrowheads="1"/>
          </p:cNvSpPr>
          <p:nvPr>
            <p:ph type="title"/>
          </p:nvPr>
        </p:nvSpPr>
        <p:spPr>
          <a:xfrm>
            <a:off x="1623873" y="49213"/>
            <a:ext cx="7143750" cy="1143000"/>
          </a:xfrm>
        </p:spPr>
        <p:txBody>
          <a:bodyPr/>
          <a:lstStyle/>
          <a:p>
            <a:pPr>
              <a:defRPr/>
            </a:pPr>
            <a:r>
              <a:rPr lang="en-US" altLang="en-US" sz="4400" kern="1200" dirty="0"/>
              <a:t>Content Navigation Defined</a:t>
            </a:r>
          </a:p>
        </p:txBody>
      </p:sp>
      <p:sp>
        <p:nvSpPr>
          <p:cNvPr id="43011" name="Slide Number Placeholder 2">
            <a:extLst>
              <a:ext uri="{FF2B5EF4-FFF2-40B4-BE49-F238E27FC236}">
                <a16:creationId xmlns:a16="http://schemas.microsoft.com/office/drawing/2014/main" id="{2FFCF369-51F7-432C-AAEB-3116FDAB2EA4}"/>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11FB68D-EA41-4A39-A558-854233B6CC6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12" name="Speech Bubble: Rectangle 3">
            <a:extLst>
              <a:ext uri="{FF2B5EF4-FFF2-40B4-BE49-F238E27FC236}">
                <a16:creationId xmlns:a16="http://schemas.microsoft.com/office/drawing/2014/main" id="{82D4FF23-2B21-49BE-B339-E11528EA638C}"/>
              </a:ext>
            </a:extLst>
          </p:cNvPr>
          <p:cNvSpPr>
            <a:spLocks noChangeArrowheads="1"/>
          </p:cNvSpPr>
          <p:nvPr/>
        </p:nvSpPr>
        <p:spPr bwMode="auto">
          <a:xfrm>
            <a:off x="2640013" y="2011011"/>
            <a:ext cx="6475410" cy="328612"/>
          </a:xfrm>
          <a:prstGeom prst="wedgeRectCallout">
            <a:avLst>
              <a:gd name="adj1" fmla="val -74383"/>
              <a:gd name="adj2" fmla="val 64032"/>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Returns to </a:t>
            </a:r>
            <a:r>
              <a:rPr lang="en-US" altLang="en-US" sz="1400" dirty="0">
                <a:solidFill>
                  <a:srgbClr val="000000"/>
                </a:solidFill>
              </a:rPr>
              <a:t>AAF</a:t>
            </a: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regardless of where you are in the model</a:t>
            </a:r>
          </a:p>
        </p:txBody>
      </p:sp>
      <p:sp>
        <p:nvSpPr>
          <p:cNvPr id="43013" name="Speech Bubble: Rectangle 8">
            <a:extLst>
              <a:ext uri="{FF2B5EF4-FFF2-40B4-BE49-F238E27FC236}">
                <a16:creationId xmlns:a16="http://schemas.microsoft.com/office/drawing/2014/main" id="{D2E7B396-0058-4C7C-9C67-8BA7CA45B683}"/>
              </a:ext>
            </a:extLst>
          </p:cNvPr>
          <p:cNvSpPr>
            <a:spLocks noChangeArrowheads="1"/>
          </p:cNvSpPr>
          <p:nvPr/>
        </p:nvSpPr>
        <p:spPr bwMode="auto">
          <a:xfrm>
            <a:off x="2640013" y="2818119"/>
            <a:ext cx="6475410" cy="265413"/>
          </a:xfrm>
          <a:prstGeom prst="wedgeRectCallout">
            <a:avLst>
              <a:gd name="adj1" fmla="val -72436"/>
              <a:gd name="adj2" fmla="val 73556"/>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Pages in the model (Combination of Processes and Inputs/Outputs)</a:t>
            </a:r>
          </a:p>
        </p:txBody>
      </p:sp>
      <p:sp>
        <p:nvSpPr>
          <p:cNvPr id="43014" name="Speech Bubble: Rectangle 9">
            <a:extLst>
              <a:ext uri="{FF2B5EF4-FFF2-40B4-BE49-F238E27FC236}">
                <a16:creationId xmlns:a16="http://schemas.microsoft.com/office/drawing/2014/main" id="{94459B98-25FE-4E5C-B609-3A5B621E5C89}"/>
              </a:ext>
            </a:extLst>
          </p:cNvPr>
          <p:cNvSpPr>
            <a:spLocks noChangeArrowheads="1"/>
          </p:cNvSpPr>
          <p:nvPr/>
        </p:nvSpPr>
        <p:spPr bwMode="auto">
          <a:xfrm>
            <a:off x="2640012" y="3237625"/>
            <a:ext cx="6475411" cy="269157"/>
          </a:xfrm>
          <a:prstGeom prst="wedgeRectCallout">
            <a:avLst>
              <a:gd name="adj1" fmla="val -70192"/>
              <a:gd name="adj2" fmla="val 57965"/>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List of Process Inputs and Outputs  and where they are used in the model</a:t>
            </a:r>
          </a:p>
        </p:txBody>
      </p:sp>
      <p:sp>
        <p:nvSpPr>
          <p:cNvPr id="43015" name="Speech Bubble: Rectangle 10">
            <a:extLst>
              <a:ext uri="{FF2B5EF4-FFF2-40B4-BE49-F238E27FC236}">
                <a16:creationId xmlns:a16="http://schemas.microsoft.com/office/drawing/2014/main" id="{411D330D-7569-49B9-95B7-E2744F49DAB0}"/>
              </a:ext>
            </a:extLst>
          </p:cNvPr>
          <p:cNvSpPr>
            <a:spLocks noChangeArrowheads="1"/>
          </p:cNvSpPr>
          <p:nvPr/>
        </p:nvSpPr>
        <p:spPr bwMode="auto">
          <a:xfrm>
            <a:off x="2640013" y="3649670"/>
            <a:ext cx="6475412" cy="299361"/>
          </a:xfrm>
          <a:prstGeom prst="wedgeRectCallout">
            <a:avLst>
              <a:gd name="adj1" fmla="val -70913"/>
              <a:gd name="adj2" fmla="val 56144"/>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List of all the processes and where they are diagrammed in the model</a:t>
            </a:r>
          </a:p>
        </p:txBody>
      </p:sp>
      <p:sp>
        <p:nvSpPr>
          <p:cNvPr id="43016" name="Speech Bubble: Rectangle 11">
            <a:extLst>
              <a:ext uri="{FF2B5EF4-FFF2-40B4-BE49-F238E27FC236}">
                <a16:creationId xmlns:a16="http://schemas.microsoft.com/office/drawing/2014/main" id="{127554E5-7F83-4751-BF1B-1EC93D1153A1}"/>
              </a:ext>
            </a:extLst>
          </p:cNvPr>
          <p:cNvSpPr>
            <a:spLocks noChangeArrowheads="1"/>
          </p:cNvSpPr>
          <p:nvPr/>
        </p:nvSpPr>
        <p:spPr bwMode="auto">
          <a:xfrm>
            <a:off x="2640013" y="4580557"/>
            <a:ext cx="6477000" cy="328613"/>
          </a:xfrm>
          <a:prstGeom prst="wedgeRectCallout">
            <a:avLst>
              <a:gd name="adj1" fmla="val -63032"/>
              <a:gd name="adj2" fmla="val 2481"/>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List of all the reference documents and where they are referenced in the model</a:t>
            </a:r>
          </a:p>
        </p:txBody>
      </p:sp>
      <p:sp>
        <p:nvSpPr>
          <p:cNvPr id="43017" name="Speech Bubble: Rectangle 12">
            <a:extLst>
              <a:ext uri="{FF2B5EF4-FFF2-40B4-BE49-F238E27FC236}">
                <a16:creationId xmlns:a16="http://schemas.microsoft.com/office/drawing/2014/main" id="{85F399FC-78BF-4134-BF04-FF4798964541}"/>
              </a:ext>
            </a:extLst>
          </p:cNvPr>
          <p:cNvSpPr>
            <a:spLocks noChangeArrowheads="1"/>
          </p:cNvSpPr>
          <p:nvPr/>
        </p:nvSpPr>
        <p:spPr bwMode="auto">
          <a:xfrm>
            <a:off x="2641600" y="4074128"/>
            <a:ext cx="6475413" cy="328613"/>
          </a:xfrm>
          <a:prstGeom prst="wedgeRectCallout">
            <a:avLst>
              <a:gd name="adj1" fmla="val -65768"/>
              <a:gd name="adj2" fmla="val 31853"/>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List of all the Performers/ Owners with associated processes in the model</a:t>
            </a:r>
          </a:p>
        </p:txBody>
      </p:sp>
      <p:sp>
        <p:nvSpPr>
          <p:cNvPr id="43018" name="Speech Bubble: Rectangle 13">
            <a:extLst>
              <a:ext uri="{FF2B5EF4-FFF2-40B4-BE49-F238E27FC236}">
                <a16:creationId xmlns:a16="http://schemas.microsoft.com/office/drawing/2014/main" id="{31661A51-B31A-42E6-AB79-5FDF641B20B2}"/>
              </a:ext>
            </a:extLst>
          </p:cNvPr>
          <p:cNvSpPr>
            <a:spLocks noChangeArrowheads="1"/>
          </p:cNvSpPr>
          <p:nvPr/>
        </p:nvSpPr>
        <p:spPr bwMode="auto">
          <a:xfrm>
            <a:off x="2640013" y="5020177"/>
            <a:ext cx="6477000" cy="328613"/>
          </a:xfrm>
          <a:prstGeom prst="wedgeRectCallout">
            <a:avLst>
              <a:gd name="adj1" fmla="val -71398"/>
              <a:gd name="adj2" fmla="val -13728"/>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List of all the templates with associated diagrams in the model</a:t>
            </a:r>
          </a:p>
        </p:txBody>
      </p:sp>
      <p:sp>
        <p:nvSpPr>
          <p:cNvPr id="43020" name="Speech Bubble: Rectangle 3">
            <a:extLst>
              <a:ext uri="{FF2B5EF4-FFF2-40B4-BE49-F238E27FC236}">
                <a16:creationId xmlns:a16="http://schemas.microsoft.com/office/drawing/2014/main" id="{321ECBD5-95C1-4CD4-AF82-05533CD3AB40}"/>
              </a:ext>
            </a:extLst>
          </p:cNvPr>
          <p:cNvSpPr>
            <a:spLocks noChangeArrowheads="1"/>
          </p:cNvSpPr>
          <p:nvPr/>
        </p:nvSpPr>
        <p:spPr bwMode="auto">
          <a:xfrm>
            <a:off x="2640013" y="1278614"/>
            <a:ext cx="6475410" cy="281344"/>
          </a:xfrm>
          <a:prstGeom prst="wedgeRectCallout">
            <a:avLst>
              <a:gd name="adj1" fmla="val -60777"/>
              <a:gd name="adj2" fmla="val 8953"/>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Condenses the Navigation Menu to Icons Only</a:t>
            </a:r>
          </a:p>
        </p:txBody>
      </p:sp>
      <p:sp>
        <p:nvSpPr>
          <p:cNvPr id="14" name="Text Box 7">
            <a:extLst>
              <a:ext uri="{FF2B5EF4-FFF2-40B4-BE49-F238E27FC236}">
                <a16:creationId xmlns:a16="http://schemas.microsoft.com/office/drawing/2014/main" id="{0BC39A2E-09DE-4E51-AA70-AC56D1F435DF}"/>
              </a:ext>
            </a:extLst>
          </p:cNvPr>
          <p:cNvSpPr txBox="1">
            <a:spLocks noChangeArrowheads="1"/>
          </p:cNvSpPr>
          <p:nvPr/>
        </p:nvSpPr>
        <p:spPr bwMode="auto">
          <a:xfrm>
            <a:off x="610538" y="5920501"/>
            <a:ext cx="7922924" cy="461665"/>
          </a:xfrm>
          <a:prstGeom prst="rect">
            <a:avLst/>
          </a:prstGeom>
          <a:solidFill>
            <a:schemeClr val="accent2">
              <a:lumMod val="20000"/>
              <a:lumOff val="80000"/>
            </a:schemeClr>
          </a:solidFill>
          <a:ln>
            <a:noFill/>
          </a:ln>
        </p:spPr>
        <p:txBody>
          <a:bodyPr wrap="square">
            <a:spAutoFit/>
          </a:bodyPr>
          <a:lstStyle>
            <a:lvl1pPr>
              <a:spcBef>
                <a:spcPct val="50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Each Content area has two display options- Grid and List</a:t>
            </a:r>
          </a:p>
        </p:txBody>
      </p:sp>
      <p:sp>
        <p:nvSpPr>
          <p:cNvPr id="16" name="Speech Bubble: Rectangle 3">
            <a:extLst>
              <a:ext uri="{FF2B5EF4-FFF2-40B4-BE49-F238E27FC236}">
                <a16:creationId xmlns:a16="http://schemas.microsoft.com/office/drawing/2014/main" id="{4504985C-BDB2-4E3C-A7A8-C9DB85413D4C}"/>
              </a:ext>
            </a:extLst>
          </p:cNvPr>
          <p:cNvSpPr>
            <a:spLocks noChangeArrowheads="1"/>
          </p:cNvSpPr>
          <p:nvPr/>
        </p:nvSpPr>
        <p:spPr bwMode="auto">
          <a:xfrm>
            <a:off x="2640013" y="1646673"/>
            <a:ext cx="6475410" cy="281344"/>
          </a:xfrm>
          <a:prstGeom prst="wedgeRectCallout">
            <a:avLst>
              <a:gd name="adj1" fmla="val -64849"/>
              <a:gd name="adj2" fmla="val 29828"/>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Global Search- Allows user to search the entire model</a:t>
            </a:r>
          </a:p>
        </p:txBody>
      </p:sp>
      <p:sp>
        <p:nvSpPr>
          <p:cNvPr id="17" name="Speech Bubble: Rectangle 3">
            <a:extLst>
              <a:ext uri="{FF2B5EF4-FFF2-40B4-BE49-F238E27FC236}">
                <a16:creationId xmlns:a16="http://schemas.microsoft.com/office/drawing/2014/main" id="{3D5201EF-21F6-4EC7-96FD-946769F84825}"/>
              </a:ext>
            </a:extLst>
          </p:cNvPr>
          <p:cNvSpPr>
            <a:spLocks noChangeArrowheads="1"/>
          </p:cNvSpPr>
          <p:nvPr/>
        </p:nvSpPr>
        <p:spPr bwMode="auto">
          <a:xfrm>
            <a:off x="2723137" y="2458344"/>
            <a:ext cx="6392286" cy="257345"/>
          </a:xfrm>
          <a:prstGeom prst="wedgeRectCallout">
            <a:avLst>
              <a:gd name="adj1" fmla="val -69038"/>
              <a:gd name="adj2" fmla="val 53774"/>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Links to specific pages in the model</a:t>
            </a:r>
          </a:p>
        </p:txBody>
      </p:sp>
      <p:sp>
        <p:nvSpPr>
          <p:cNvPr id="6" name="Speech Bubble: Rectangle 13">
            <a:extLst>
              <a:ext uri="{FF2B5EF4-FFF2-40B4-BE49-F238E27FC236}">
                <a16:creationId xmlns:a16="http://schemas.microsoft.com/office/drawing/2014/main" id="{313FD194-C6D3-DFF8-42D8-0A896D92D654}"/>
              </a:ext>
            </a:extLst>
          </p:cNvPr>
          <p:cNvSpPr>
            <a:spLocks noChangeArrowheads="1"/>
          </p:cNvSpPr>
          <p:nvPr/>
        </p:nvSpPr>
        <p:spPr bwMode="auto">
          <a:xfrm>
            <a:off x="2667000" y="5442084"/>
            <a:ext cx="6477000" cy="328613"/>
          </a:xfrm>
          <a:prstGeom prst="wedgeRectCallout">
            <a:avLst>
              <a:gd name="adj1" fmla="val -68129"/>
              <a:gd name="adj2" fmla="val -13728"/>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List of all the Best Practices Documents with associated </a:t>
            </a:r>
            <a:r>
              <a:rPr lang="en-US" altLang="en-US" sz="1400" dirty="0">
                <a:solidFill>
                  <a:srgbClr val="000000"/>
                </a:solidFill>
              </a:rPr>
              <a:t>processes</a:t>
            </a: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in the model</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F3F7EB-7E2D-289B-FC02-97F770B4A2B1}"/>
              </a:ext>
            </a:extLst>
          </p:cNvPr>
          <p:cNvPicPr>
            <a:picLocks noChangeAspect="1"/>
          </p:cNvPicPr>
          <p:nvPr/>
        </p:nvPicPr>
        <p:blipFill>
          <a:blip r:embed="rId3"/>
          <a:stretch>
            <a:fillRect/>
          </a:stretch>
        </p:blipFill>
        <p:spPr>
          <a:xfrm>
            <a:off x="0" y="1525719"/>
            <a:ext cx="9144000" cy="4249893"/>
          </a:xfrm>
          <a:prstGeom prst="rect">
            <a:avLst/>
          </a:prstGeom>
        </p:spPr>
      </p:pic>
      <p:sp>
        <p:nvSpPr>
          <p:cNvPr id="3" name="Rectangle 2">
            <a:extLst>
              <a:ext uri="{FF2B5EF4-FFF2-40B4-BE49-F238E27FC236}">
                <a16:creationId xmlns:a16="http://schemas.microsoft.com/office/drawing/2014/main" id="{B3D6DE13-D5ED-427A-B18E-205C0D85FB65}"/>
              </a:ext>
            </a:extLst>
          </p:cNvPr>
          <p:cNvSpPr txBox="1">
            <a:spLocks noChangeArrowheads="1"/>
          </p:cNvSpPr>
          <p:nvPr/>
        </p:nvSpPr>
        <p:spPr bwMode="auto">
          <a:xfrm>
            <a:off x="1944692" y="74613"/>
            <a:ext cx="6835775" cy="1143000"/>
          </a:xfrm>
          <a:prstGeom prst="rect">
            <a:avLst/>
          </a:prstGeom>
          <a:noFill/>
          <a:ln w="9525">
            <a:noFill/>
            <a:miter lim="800000"/>
            <a:headEnd/>
            <a:tailEnd/>
          </a:ln>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dirty="0">
                <a:ln>
                  <a:noFill/>
                </a:ln>
                <a:solidFill>
                  <a:srgbClr val="151C77"/>
                </a:solidFill>
                <a:effectLst/>
                <a:uLnTx/>
                <a:uFillTx/>
                <a:latin typeface="Arial"/>
                <a:ea typeface="+mn-ea"/>
                <a:cs typeface="+mn-cs"/>
              </a:rPr>
              <a:t>Global Search</a:t>
            </a:r>
          </a:p>
        </p:txBody>
      </p:sp>
      <p:sp>
        <p:nvSpPr>
          <p:cNvPr id="79876" name="Slide Number Placeholder 3">
            <a:extLst>
              <a:ext uri="{FF2B5EF4-FFF2-40B4-BE49-F238E27FC236}">
                <a16:creationId xmlns:a16="http://schemas.microsoft.com/office/drawing/2014/main" id="{0F41AB87-0B6B-4D2E-9D81-03A43D9FC1C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374FB1-946B-4725-8D25-49C30E9B1FB2}"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9879" name="Speech Bubble: Rectangle 4">
            <a:extLst>
              <a:ext uri="{FF2B5EF4-FFF2-40B4-BE49-F238E27FC236}">
                <a16:creationId xmlns:a16="http://schemas.microsoft.com/office/drawing/2014/main" id="{A4B0675C-D7A7-4B4E-8096-62D89F52CAC0}"/>
              </a:ext>
            </a:extLst>
          </p:cNvPr>
          <p:cNvSpPr>
            <a:spLocks noChangeArrowheads="1"/>
          </p:cNvSpPr>
          <p:nvPr/>
        </p:nvSpPr>
        <p:spPr bwMode="auto">
          <a:xfrm>
            <a:off x="1128981" y="3641950"/>
            <a:ext cx="1316507" cy="502671"/>
          </a:xfrm>
          <a:prstGeom prst="wedgeRectCallout">
            <a:avLst>
              <a:gd name="adj1" fmla="val -71000"/>
              <a:gd name="adj2" fmla="val -346025"/>
            </a:avLst>
          </a:prstGeom>
          <a:solidFill>
            <a:srgbClr val="FFFF00"/>
          </a:solidFill>
          <a:ln w="12700" algn="ctr">
            <a:solidFill>
              <a:srgbClr val="000000"/>
            </a:solidFill>
            <a:round/>
            <a:headEnd/>
            <a:tailEnd/>
          </a:ln>
        </p:spPr>
        <p:txBody>
          <a:bodyPr/>
          <a:lstStyle>
            <a:lvl1pPr>
              <a:spcBef>
                <a:spcPct val="50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Click here for Global Search</a:t>
            </a:r>
          </a:p>
        </p:txBody>
      </p:sp>
      <p:sp>
        <p:nvSpPr>
          <p:cNvPr id="8" name="Rectangle 8">
            <a:extLst>
              <a:ext uri="{FF2B5EF4-FFF2-40B4-BE49-F238E27FC236}">
                <a16:creationId xmlns:a16="http://schemas.microsoft.com/office/drawing/2014/main" id="{C210105D-8D73-4121-967D-AEC28CB84392}"/>
              </a:ext>
            </a:extLst>
          </p:cNvPr>
          <p:cNvSpPr>
            <a:spLocks noChangeArrowheads="1"/>
          </p:cNvSpPr>
          <p:nvPr/>
        </p:nvSpPr>
        <p:spPr bwMode="auto">
          <a:xfrm>
            <a:off x="0" y="1879192"/>
            <a:ext cx="882502" cy="288004"/>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18791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AE494F-1BAA-D398-97F2-09FBFDF9C6F2}"/>
              </a:ext>
            </a:extLst>
          </p:cNvPr>
          <p:cNvPicPr>
            <a:picLocks noChangeAspect="1"/>
          </p:cNvPicPr>
          <p:nvPr/>
        </p:nvPicPr>
        <p:blipFill>
          <a:blip r:embed="rId3"/>
          <a:stretch>
            <a:fillRect/>
          </a:stretch>
        </p:blipFill>
        <p:spPr>
          <a:xfrm>
            <a:off x="69272" y="1590778"/>
            <a:ext cx="8780467" cy="4080932"/>
          </a:xfrm>
          <a:prstGeom prst="rect">
            <a:avLst/>
          </a:prstGeom>
        </p:spPr>
      </p:pic>
      <p:sp>
        <p:nvSpPr>
          <p:cNvPr id="3" name="Rectangle 2">
            <a:extLst>
              <a:ext uri="{FF2B5EF4-FFF2-40B4-BE49-F238E27FC236}">
                <a16:creationId xmlns:a16="http://schemas.microsoft.com/office/drawing/2014/main" id="{B3D6DE13-D5ED-427A-B18E-205C0D85FB65}"/>
              </a:ext>
            </a:extLst>
          </p:cNvPr>
          <p:cNvSpPr txBox="1">
            <a:spLocks noChangeArrowheads="1"/>
          </p:cNvSpPr>
          <p:nvPr/>
        </p:nvSpPr>
        <p:spPr bwMode="auto">
          <a:xfrm>
            <a:off x="1944692" y="74613"/>
            <a:ext cx="6835775" cy="1143000"/>
          </a:xfrm>
          <a:prstGeom prst="rect">
            <a:avLst/>
          </a:prstGeom>
          <a:noFill/>
          <a:ln w="9525">
            <a:noFill/>
            <a:miter lim="800000"/>
            <a:headEnd/>
            <a:tailEnd/>
          </a:ln>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dirty="0">
                <a:ln>
                  <a:noFill/>
                </a:ln>
                <a:solidFill>
                  <a:srgbClr val="151C77"/>
                </a:solidFill>
                <a:effectLst/>
                <a:uLnTx/>
                <a:uFillTx/>
                <a:latin typeface="Arial"/>
                <a:ea typeface="+mn-ea"/>
                <a:cs typeface="+mn-cs"/>
              </a:rPr>
              <a:t>Diagrams</a:t>
            </a:r>
          </a:p>
        </p:txBody>
      </p:sp>
      <p:sp>
        <p:nvSpPr>
          <p:cNvPr id="79876" name="Slide Number Placeholder 3">
            <a:extLst>
              <a:ext uri="{FF2B5EF4-FFF2-40B4-BE49-F238E27FC236}">
                <a16:creationId xmlns:a16="http://schemas.microsoft.com/office/drawing/2014/main" id="{0F41AB87-0B6B-4D2E-9D81-03A43D9FC1C8}"/>
              </a:ext>
            </a:extLst>
          </p:cNvPr>
          <p:cNvSpPr>
            <a:spLocks noGrp="1"/>
          </p:cNvSpPr>
          <p:nvPr>
            <p:ph type="sldNum" sz="quarter" idx="11"/>
          </p:nvPr>
        </p:nvSpPr>
        <p:spPr>
          <a:xfrm>
            <a:off x="7988300" y="6544503"/>
            <a:ext cx="1143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374FB1-946B-4725-8D25-49C30E9B1FB2}"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9879" name="Speech Bubble: Rectangle 4">
            <a:extLst>
              <a:ext uri="{FF2B5EF4-FFF2-40B4-BE49-F238E27FC236}">
                <a16:creationId xmlns:a16="http://schemas.microsoft.com/office/drawing/2014/main" id="{A4B0675C-D7A7-4B4E-8096-62D89F52CAC0}"/>
              </a:ext>
            </a:extLst>
          </p:cNvPr>
          <p:cNvSpPr>
            <a:spLocks noChangeArrowheads="1"/>
          </p:cNvSpPr>
          <p:nvPr/>
        </p:nvSpPr>
        <p:spPr bwMode="auto">
          <a:xfrm>
            <a:off x="962813" y="3315219"/>
            <a:ext cx="1343314" cy="574098"/>
          </a:xfrm>
          <a:prstGeom prst="wedgeRectCallout">
            <a:avLst>
              <a:gd name="adj1" fmla="val -58480"/>
              <a:gd name="adj2" fmla="val -140292"/>
            </a:avLst>
          </a:prstGeom>
          <a:solidFill>
            <a:srgbClr val="FFFF00"/>
          </a:solidFill>
          <a:ln w="12700" algn="ctr">
            <a:solidFill>
              <a:srgbClr val="000000"/>
            </a:solidFill>
            <a:round/>
            <a:headEnd/>
            <a:tailEnd/>
          </a:ln>
        </p:spPr>
        <p:txBody>
          <a:bodyPr/>
          <a:lstStyle>
            <a:lvl1pPr>
              <a:spcBef>
                <a:spcPct val="50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Click here for the Diagrams</a:t>
            </a:r>
          </a:p>
        </p:txBody>
      </p:sp>
      <p:sp>
        <p:nvSpPr>
          <p:cNvPr id="8" name="Rectangle 8">
            <a:extLst>
              <a:ext uri="{FF2B5EF4-FFF2-40B4-BE49-F238E27FC236}">
                <a16:creationId xmlns:a16="http://schemas.microsoft.com/office/drawing/2014/main" id="{C210105D-8D73-4121-967D-AEC28CB84392}"/>
              </a:ext>
            </a:extLst>
          </p:cNvPr>
          <p:cNvSpPr>
            <a:spLocks noChangeArrowheads="1"/>
          </p:cNvSpPr>
          <p:nvPr/>
        </p:nvSpPr>
        <p:spPr bwMode="auto">
          <a:xfrm>
            <a:off x="1" y="2588298"/>
            <a:ext cx="871870" cy="204601"/>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505727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A2B747-A52E-DDC6-4B3C-AEA25AD1FDEC}"/>
              </a:ext>
            </a:extLst>
          </p:cNvPr>
          <p:cNvPicPr>
            <a:picLocks noChangeAspect="1"/>
          </p:cNvPicPr>
          <p:nvPr/>
        </p:nvPicPr>
        <p:blipFill>
          <a:blip r:embed="rId3"/>
          <a:stretch>
            <a:fillRect/>
          </a:stretch>
        </p:blipFill>
        <p:spPr>
          <a:xfrm>
            <a:off x="0" y="1472481"/>
            <a:ext cx="9144000" cy="4619625"/>
          </a:xfrm>
          <a:prstGeom prst="rect">
            <a:avLst/>
          </a:prstGeom>
        </p:spPr>
      </p:pic>
      <p:sp>
        <p:nvSpPr>
          <p:cNvPr id="45059" name="Title 8">
            <a:extLst>
              <a:ext uri="{FF2B5EF4-FFF2-40B4-BE49-F238E27FC236}">
                <a16:creationId xmlns:a16="http://schemas.microsoft.com/office/drawing/2014/main" id="{AB8505D2-2CF5-4382-B5DF-B3F9B6B84864}"/>
              </a:ext>
            </a:extLst>
          </p:cNvPr>
          <p:cNvSpPr>
            <a:spLocks noGrp="1" noChangeArrowheads="1"/>
          </p:cNvSpPr>
          <p:nvPr>
            <p:ph type="title"/>
          </p:nvPr>
        </p:nvSpPr>
        <p:spPr>
          <a:xfrm>
            <a:off x="1628636" y="49213"/>
            <a:ext cx="7143750" cy="1143000"/>
          </a:xfrm>
        </p:spPr>
        <p:txBody>
          <a:bodyPr/>
          <a:lstStyle/>
          <a:p>
            <a:pPr>
              <a:defRPr/>
            </a:pPr>
            <a:r>
              <a:rPr lang="en-US" altLang="en-US" sz="4400" kern="1200" dirty="0"/>
              <a:t>Diagrams Grid View</a:t>
            </a:r>
          </a:p>
        </p:txBody>
      </p:sp>
      <p:sp>
        <p:nvSpPr>
          <p:cNvPr id="53252" name="Slide Number Placeholder 2">
            <a:extLst>
              <a:ext uri="{FF2B5EF4-FFF2-40B4-BE49-F238E27FC236}">
                <a16:creationId xmlns:a16="http://schemas.microsoft.com/office/drawing/2014/main" id="{77D17587-84A0-4A64-AE95-5CEAD0FD880B}"/>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A28706C-9800-47FA-88B4-E16783D71B64}"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cxnSp>
        <p:nvCxnSpPr>
          <p:cNvPr id="53253" name="Straight Arrow Connector 18">
            <a:extLst>
              <a:ext uri="{FF2B5EF4-FFF2-40B4-BE49-F238E27FC236}">
                <a16:creationId xmlns:a16="http://schemas.microsoft.com/office/drawing/2014/main" id="{11F71924-3907-47CF-9DA2-AA8196F9557D}"/>
              </a:ext>
            </a:extLst>
          </p:cNvPr>
          <p:cNvCxnSpPr>
            <a:cxnSpLocks/>
          </p:cNvCxnSpPr>
          <p:nvPr/>
        </p:nvCxnSpPr>
        <p:spPr bwMode="auto">
          <a:xfrm>
            <a:off x="4321175" y="2335213"/>
            <a:ext cx="0" cy="4445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lgn="ctr">
                <a:solidFill>
                  <a:srgbClr val="000000"/>
                </a:solidFill>
                <a:round/>
                <a:headEnd/>
                <a:tailEnd type="triangle" w="med" len="med"/>
              </a14:hiddenLine>
            </a:ext>
          </a:extLst>
        </p:spPr>
      </p:cxnSp>
      <p:sp>
        <p:nvSpPr>
          <p:cNvPr id="53254" name="Speech Bubble: Rectangle 22">
            <a:extLst>
              <a:ext uri="{FF2B5EF4-FFF2-40B4-BE49-F238E27FC236}">
                <a16:creationId xmlns:a16="http://schemas.microsoft.com/office/drawing/2014/main" id="{1384EA3E-0F59-4048-A96C-839CE31CC583}"/>
              </a:ext>
            </a:extLst>
          </p:cNvPr>
          <p:cNvSpPr>
            <a:spLocks noChangeArrowheads="1"/>
          </p:cNvSpPr>
          <p:nvPr/>
        </p:nvSpPr>
        <p:spPr bwMode="auto">
          <a:xfrm>
            <a:off x="153988" y="4041775"/>
            <a:ext cx="1398587" cy="1104900"/>
          </a:xfrm>
          <a:prstGeom prst="wedgeRectCallout">
            <a:avLst>
              <a:gd name="adj1" fmla="val 83774"/>
              <a:gd name="adj2" fmla="val -164765"/>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Click on folder to view the Diagram for Program Reviews  </a:t>
            </a:r>
          </a:p>
        </p:txBody>
      </p:sp>
      <p:sp>
        <p:nvSpPr>
          <p:cNvPr id="53255" name="Rectangle 2">
            <a:extLst>
              <a:ext uri="{FF2B5EF4-FFF2-40B4-BE49-F238E27FC236}">
                <a16:creationId xmlns:a16="http://schemas.microsoft.com/office/drawing/2014/main" id="{BAF8563F-40F6-435D-A7EC-9101836035DA}"/>
              </a:ext>
            </a:extLst>
          </p:cNvPr>
          <p:cNvSpPr>
            <a:spLocks noChangeArrowheads="1"/>
          </p:cNvSpPr>
          <p:nvPr/>
        </p:nvSpPr>
        <p:spPr bwMode="auto">
          <a:xfrm>
            <a:off x="3471497" y="2681212"/>
            <a:ext cx="954088" cy="19367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3256" name="Rectangle 10">
            <a:extLst>
              <a:ext uri="{FF2B5EF4-FFF2-40B4-BE49-F238E27FC236}">
                <a16:creationId xmlns:a16="http://schemas.microsoft.com/office/drawing/2014/main" id="{38A3C386-3C09-4C02-8481-A6530374203A}"/>
              </a:ext>
            </a:extLst>
          </p:cNvPr>
          <p:cNvSpPr>
            <a:spLocks noChangeArrowheads="1"/>
          </p:cNvSpPr>
          <p:nvPr/>
        </p:nvSpPr>
        <p:spPr bwMode="auto">
          <a:xfrm>
            <a:off x="17463" y="2561892"/>
            <a:ext cx="836612" cy="169862"/>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BFB5E8-BFE7-455E-DC6E-4C0D58903C53}"/>
              </a:ext>
            </a:extLst>
          </p:cNvPr>
          <p:cNvPicPr>
            <a:picLocks noChangeAspect="1"/>
          </p:cNvPicPr>
          <p:nvPr/>
        </p:nvPicPr>
        <p:blipFill>
          <a:blip r:embed="rId3"/>
          <a:stretch>
            <a:fillRect/>
          </a:stretch>
        </p:blipFill>
        <p:spPr>
          <a:xfrm>
            <a:off x="0" y="1547577"/>
            <a:ext cx="9144000" cy="4614907"/>
          </a:xfrm>
          <a:prstGeom prst="rect">
            <a:avLst/>
          </a:prstGeom>
        </p:spPr>
      </p:pic>
      <p:sp>
        <p:nvSpPr>
          <p:cNvPr id="55299" name="Title 8">
            <a:extLst>
              <a:ext uri="{FF2B5EF4-FFF2-40B4-BE49-F238E27FC236}">
                <a16:creationId xmlns:a16="http://schemas.microsoft.com/office/drawing/2014/main" id="{9C089B5F-7EBF-4EC6-9B5E-F42629B099E6}"/>
              </a:ext>
            </a:extLst>
          </p:cNvPr>
          <p:cNvSpPr>
            <a:spLocks noGrp="1" noChangeArrowheads="1"/>
          </p:cNvSpPr>
          <p:nvPr>
            <p:ph type="title"/>
          </p:nvPr>
        </p:nvSpPr>
        <p:spPr>
          <a:xfrm>
            <a:off x="1637872" y="49213"/>
            <a:ext cx="7143750" cy="1143000"/>
          </a:xfrm>
        </p:spPr>
        <p:txBody>
          <a:bodyPr/>
          <a:lstStyle/>
          <a:p>
            <a:r>
              <a:rPr lang="en-US" altLang="en-US" sz="4400" dirty="0"/>
              <a:t>Diagrams List View</a:t>
            </a:r>
          </a:p>
        </p:txBody>
      </p:sp>
      <p:sp>
        <p:nvSpPr>
          <p:cNvPr id="55300" name="Slide Number Placeholder 2">
            <a:extLst>
              <a:ext uri="{FF2B5EF4-FFF2-40B4-BE49-F238E27FC236}">
                <a16:creationId xmlns:a16="http://schemas.microsoft.com/office/drawing/2014/main" id="{F0CAB223-3696-43C6-83D1-928901EE819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3F13B9-A7E6-42BC-B7C6-C764D15CF2E9}"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cxnSp>
        <p:nvCxnSpPr>
          <p:cNvPr id="55301" name="Straight Arrow Connector 18">
            <a:extLst>
              <a:ext uri="{FF2B5EF4-FFF2-40B4-BE49-F238E27FC236}">
                <a16:creationId xmlns:a16="http://schemas.microsoft.com/office/drawing/2014/main" id="{AA036D7A-AFB8-46A2-A669-CB44C4A648A3}"/>
              </a:ext>
            </a:extLst>
          </p:cNvPr>
          <p:cNvCxnSpPr>
            <a:cxnSpLocks/>
          </p:cNvCxnSpPr>
          <p:nvPr/>
        </p:nvCxnSpPr>
        <p:spPr bwMode="auto">
          <a:xfrm flipH="1">
            <a:off x="3600450" y="2541588"/>
            <a:ext cx="492125" cy="47625"/>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lgn="ctr">
                <a:solidFill>
                  <a:srgbClr val="000000"/>
                </a:solidFill>
                <a:round/>
                <a:headEnd/>
                <a:tailEnd type="triangle" w="med" len="med"/>
              </a14:hiddenLine>
            </a:ext>
          </a:extLst>
        </p:spPr>
      </p:cxnSp>
      <p:sp>
        <p:nvSpPr>
          <p:cNvPr id="55302" name="Speech Bubble: Rectangle 22">
            <a:extLst>
              <a:ext uri="{FF2B5EF4-FFF2-40B4-BE49-F238E27FC236}">
                <a16:creationId xmlns:a16="http://schemas.microsoft.com/office/drawing/2014/main" id="{A256D296-EE56-4AB6-AC9E-B429D5D1FACD}"/>
              </a:ext>
            </a:extLst>
          </p:cNvPr>
          <p:cNvSpPr>
            <a:spLocks noChangeArrowheads="1"/>
          </p:cNvSpPr>
          <p:nvPr/>
        </p:nvSpPr>
        <p:spPr bwMode="auto">
          <a:xfrm>
            <a:off x="1235075" y="3610432"/>
            <a:ext cx="1398588" cy="915988"/>
          </a:xfrm>
          <a:prstGeom prst="wedgeRectCallout">
            <a:avLst>
              <a:gd name="adj1" fmla="val 69092"/>
              <a:gd name="adj2" fmla="val -181532"/>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Click to view the Diagram for  Program Reviews</a:t>
            </a:r>
          </a:p>
        </p:txBody>
      </p:sp>
      <p:sp>
        <p:nvSpPr>
          <p:cNvPr id="55303" name="Rectangle 9">
            <a:extLst>
              <a:ext uri="{FF2B5EF4-FFF2-40B4-BE49-F238E27FC236}">
                <a16:creationId xmlns:a16="http://schemas.microsoft.com/office/drawing/2014/main" id="{0166821D-BEED-4C08-B5CC-42926CB085A2}"/>
              </a:ext>
            </a:extLst>
          </p:cNvPr>
          <p:cNvSpPr>
            <a:spLocks noChangeArrowheads="1"/>
          </p:cNvSpPr>
          <p:nvPr/>
        </p:nvSpPr>
        <p:spPr bwMode="auto">
          <a:xfrm>
            <a:off x="1970088" y="2239704"/>
            <a:ext cx="1327150" cy="138113"/>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304" name="Rectangle 10">
            <a:extLst>
              <a:ext uri="{FF2B5EF4-FFF2-40B4-BE49-F238E27FC236}">
                <a16:creationId xmlns:a16="http://schemas.microsoft.com/office/drawing/2014/main" id="{21854DEF-DCBE-48EC-B10F-7720D522F5D4}"/>
              </a:ext>
            </a:extLst>
          </p:cNvPr>
          <p:cNvSpPr>
            <a:spLocks noChangeArrowheads="1"/>
          </p:cNvSpPr>
          <p:nvPr/>
        </p:nvSpPr>
        <p:spPr bwMode="auto">
          <a:xfrm>
            <a:off x="0" y="2619370"/>
            <a:ext cx="696191" cy="18617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4D124270-D869-4F5C-B283-CC17E3F4C2BC}"/>
              </a:ext>
            </a:extLst>
          </p:cNvPr>
          <p:cNvSpPr>
            <a:spLocks noGrp="1" noChangeArrowheads="1"/>
          </p:cNvSpPr>
          <p:nvPr>
            <p:ph type="title"/>
          </p:nvPr>
        </p:nvSpPr>
        <p:spPr>
          <a:xfrm>
            <a:off x="2768600" y="76200"/>
            <a:ext cx="6335713" cy="1143000"/>
          </a:xfrm>
        </p:spPr>
        <p:txBody>
          <a:bodyPr/>
          <a:lstStyle/>
          <a:p>
            <a:r>
              <a:rPr lang="en-US" altLang="en-US" sz="4400"/>
              <a:t>Learning Objectives</a:t>
            </a:r>
          </a:p>
        </p:txBody>
      </p:sp>
      <p:sp>
        <p:nvSpPr>
          <p:cNvPr id="5123" name="Content Placeholder 2">
            <a:extLst>
              <a:ext uri="{FF2B5EF4-FFF2-40B4-BE49-F238E27FC236}">
                <a16:creationId xmlns:a16="http://schemas.microsoft.com/office/drawing/2014/main" id="{7C2F2F32-B4CC-4CBE-ACB6-7CE599357368}"/>
              </a:ext>
            </a:extLst>
          </p:cNvPr>
          <p:cNvSpPr>
            <a:spLocks noGrp="1"/>
          </p:cNvSpPr>
          <p:nvPr>
            <p:ph idx="1"/>
          </p:nvPr>
        </p:nvSpPr>
        <p:spPr>
          <a:xfrm>
            <a:off x="355600" y="1196975"/>
            <a:ext cx="8131175" cy="3967163"/>
          </a:xfrm>
        </p:spPr>
        <p:txBody>
          <a:bodyPr/>
          <a:lstStyle/>
          <a:p>
            <a:pPr>
              <a:defRPr/>
            </a:pPr>
            <a:r>
              <a:rPr lang="en-US" sz="3200" dirty="0"/>
              <a:t>Understand the purpose of the MPM  </a:t>
            </a:r>
          </a:p>
          <a:p>
            <a:pPr>
              <a:defRPr/>
            </a:pPr>
            <a:endParaRPr lang="en-US" sz="3200" dirty="0"/>
          </a:p>
          <a:p>
            <a:pPr>
              <a:defRPr/>
            </a:pPr>
            <a:r>
              <a:rPr lang="en-US" sz="3200" dirty="0"/>
              <a:t>Understand the process information within the MPM</a:t>
            </a:r>
            <a:br>
              <a:rPr lang="en-US" sz="3200" dirty="0"/>
            </a:br>
            <a:endParaRPr lang="en-US" sz="3200" dirty="0"/>
          </a:p>
          <a:p>
            <a:pPr>
              <a:defRPr/>
            </a:pPr>
            <a:r>
              <a:rPr lang="en-US" sz="3200" dirty="0"/>
              <a:t>Understand the functionality of the MPM</a:t>
            </a:r>
            <a:br>
              <a:rPr lang="en-US" sz="2800" dirty="0"/>
            </a:br>
            <a:endParaRPr lang="en-US" sz="2800" dirty="0"/>
          </a:p>
          <a:p>
            <a:pPr>
              <a:defRPr/>
            </a:pPr>
            <a:endParaRPr lang="en-US" dirty="0"/>
          </a:p>
          <a:p>
            <a:pPr marL="0" indent="0">
              <a:buFont typeface="Wingdings" panose="05000000000000000000" pitchFamily="2" charset="2"/>
              <a:buNone/>
              <a:defRPr/>
            </a:pPr>
            <a:endParaRPr lang="en-US" dirty="0"/>
          </a:p>
          <a:p>
            <a:pPr>
              <a:defRPr/>
            </a:pPr>
            <a:endParaRPr lang="en-US" dirty="0"/>
          </a:p>
        </p:txBody>
      </p:sp>
      <p:sp>
        <p:nvSpPr>
          <p:cNvPr id="75781" name="Slide Number Placeholder 2">
            <a:extLst>
              <a:ext uri="{FF2B5EF4-FFF2-40B4-BE49-F238E27FC236}">
                <a16:creationId xmlns:a16="http://schemas.microsoft.com/office/drawing/2014/main" id="{15DA8732-FDC7-42EA-AA53-DCAE47413E0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2A9F330-C426-4B7A-B2C1-91568C30637D}"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5782" name="Text Box 7">
            <a:extLst>
              <a:ext uri="{FF2B5EF4-FFF2-40B4-BE49-F238E27FC236}">
                <a16:creationId xmlns:a16="http://schemas.microsoft.com/office/drawing/2014/main" id="{48B48189-5B1D-4A5D-B73F-1DFF6C6FAAF6}"/>
              </a:ext>
            </a:extLst>
          </p:cNvPr>
          <p:cNvSpPr txBox="1">
            <a:spLocks noChangeArrowheads="1"/>
          </p:cNvSpPr>
          <p:nvPr/>
        </p:nvSpPr>
        <p:spPr bwMode="auto">
          <a:xfrm>
            <a:off x="601663" y="5407025"/>
            <a:ext cx="7699375" cy="8318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CC"/>
                </a:solidFill>
                <a:effectLst/>
                <a:uLnTx/>
                <a:uFillTx/>
                <a:latin typeface="Arial" panose="020B0604020202020204" pitchFamily="34" charset="0"/>
                <a:ea typeface="+mn-ea"/>
                <a:cs typeface="+mn-cs"/>
              </a:rPr>
              <a:t>The MPM – an integrated process perspective on the “Big A” acquisition process</a:t>
            </a:r>
          </a:p>
        </p:txBody>
      </p:sp>
    </p:spTree>
    <p:extLst>
      <p:ext uri="{BB962C8B-B14F-4D97-AF65-F5344CB8AC3E}">
        <p14:creationId xmlns:p14="http://schemas.microsoft.com/office/powerpoint/2010/main" val="16042930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673E3C-BE1C-AF29-EC90-3D6EFE04840C}"/>
              </a:ext>
            </a:extLst>
          </p:cNvPr>
          <p:cNvPicPr>
            <a:picLocks noChangeAspect="1"/>
          </p:cNvPicPr>
          <p:nvPr/>
        </p:nvPicPr>
        <p:blipFill>
          <a:blip r:embed="rId3"/>
          <a:stretch>
            <a:fillRect/>
          </a:stretch>
        </p:blipFill>
        <p:spPr>
          <a:xfrm>
            <a:off x="51954" y="1608658"/>
            <a:ext cx="9040091" cy="4201599"/>
          </a:xfrm>
          <a:prstGeom prst="rect">
            <a:avLst/>
          </a:prstGeom>
        </p:spPr>
      </p:pic>
      <p:sp>
        <p:nvSpPr>
          <p:cNvPr id="3" name="Rectangle 2">
            <a:extLst>
              <a:ext uri="{FF2B5EF4-FFF2-40B4-BE49-F238E27FC236}">
                <a16:creationId xmlns:a16="http://schemas.microsoft.com/office/drawing/2014/main" id="{B3D6DE13-D5ED-427A-B18E-205C0D85FB65}"/>
              </a:ext>
            </a:extLst>
          </p:cNvPr>
          <p:cNvSpPr txBox="1">
            <a:spLocks noChangeArrowheads="1"/>
          </p:cNvSpPr>
          <p:nvPr/>
        </p:nvSpPr>
        <p:spPr bwMode="auto">
          <a:xfrm>
            <a:off x="1944691" y="74613"/>
            <a:ext cx="6835775" cy="1143000"/>
          </a:xfrm>
          <a:prstGeom prst="rect">
            <a:avLst/>
          </a:prstGeom>
          <a:noFill/>
          <a:ln w="9525">
            <a:noFill/>
            <a:miter lim="800000"/>
            <a:headEnd/>
            <a:tailEnd/>
          </a:ln>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dirty="0">
                <a:ln>
                  <a:noFill/>
                </a:ln>
                <a:solidFill>
                  <a:srgbClr val="151C77"/>
                </a:solidFill>
                <a:effectLst/>
                <a:uLnTx/>
                <a:uFillTx/>
                <a:latin typeface="Arial"/>
                <a:ea typeface="+mn-ea"/>
                <a:cs typeface="+mn-cs"/>
              </a:rPr>
              <a:t>Processes</a:t>
            </a:r>
          </a:p>
        </p:txBody>
      </p:sp>
      <p:sp>
        <p:nvSpPr>
          <p:cNvPr id="79876" name="Slide Number Placeholder 3">
            <a:extLst>
              <a:ext uri="{FF2B5EF4-FFF2-40B4-BE49-F238E27FC236}">
                <a16:creationId xmlns:a16="http://schemas.microsoft.com/office/drawing/2014/main" id="{0F41AB87-0B6B-4D2E-9D81-03A43D9FC1C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374FB1-946B-4725-8D25-49C30E9B1FB2}"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9879" name="Speech Bubble: Rectangle 4">
            <a:extLst>
              <a:ext uri="{FF2B5EF4-FFF2-40B4-BE49-F238E27FC236}">
                <a16:creationId xmlns:a16="http://schemas.microsoft.com/office/drawing/2014/main" id="{A4B0675C-D7A7-4B4E-8096-62D89F52CAC0}"/>
              </a:ext>
            </a:extLst>
          </p:cNvPr>
          <p:cNvSpPr>
            <a:spLocks noChangeArrowheads="1"/>
          </p:cNvSpPr>
          <p:nvPr/>
        </p:nvSpPr>
        <p:spPr bwMode="auto">
          <a:xfrm>
            <a:off x="1193725" y="3414460"/>
            <a:ext cx="1102907" cy="711665"/>
          </a:xfrm>
          <a:prstGeom prst="wedgeRectCallout">
            <a:avLst>
              <a:gd name="adj1" fmla="val -77453"/>
              <a:gd name="adj2" fmla="val -64330"/>
            </a:avLst>
          </a:prstGeom>
          <a:solidFill>
            <a:srgbClr val="FFFF00"/>
          </a:solidFill>
          <a:ln w="12700" algn="ctr">
            <a:solidFill>
              <a:srgbClr val="000000"/>
            </a:solidFill>
            <a:round/>
            <a:headEnd/>
            <a:tailEnd/>
          </a:ln>
        </p:spPr>
        <p:txBody>
          <a:bodyPr/>
          <a:lstStyle>
            <a:lvl1pPr>
              <a:spcBef>
                <a:spcPct val="50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Click here  for the Processes</a:t>
            </a:r>
          </a:p>
        </p:txBody>
      </p:sp>
      <p:sp>
        <p:nvSpPr>
          <p:cNvPr id="8" name="Rectangle 8">
            <a:extLst>
              <a:ext uri="{FF2B5EF4-FFF2-40B4-BE49-F238E27FC236}">
                <a16:creationId xmlns:a16="http://schemas.microsoft.com/office/drawing/2014/main" id="{C210105D-8D73-4121-967D-AEC28CB84392}"/>
              </a:ext>
            </a:extLst>
          </p:cNvPr>
          <p:cNvSpPr>
            <a:spLocks noChangeArrowheads="1"/>
          </p:cNvSpPr>
          <p:nvPr/>
        </p:nvSpPr>
        <p:spPr bwMode="auto">
          <a:xfrm>
            <a:off x="1" y="3011099"/>
            <a:ext cx="871870" cy="232523"/>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40105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312889-9237-C643-6663-D93DC94D8484}"/>
              </a:ext>
            </a:extLst>
          </p:cNvPr>
          <p:cNvPicPr>
            <a:picLocks noChangeAspect="1"/>
          </p:cNvPicPr>
          <p:nvPr/>
        </p:nvPicPr>
        <p:blipFill>
          <a:blip r:embed="rId3"/>
          <a:stretch>
            <a:fillRect/>
          </a:stretch>
        </p:blipFill>
        <p:spPr>
          <a:xfrm>
            <a:off x="0" y="1526817"/>
            <a:ext cx="9144000" cy="4614863"/>
          </a:xfrm>
          <a:prstGeom prst="rect">
            <a:avLst/>
          </a:prstGeom>
        </p:spPr>
      </p:pic>
      <p:sp>
        <p:nvSpPr>
          <p:cNvPr id="67587" name="Title 8">
            <a:extLst>
              <a:ext uri="{FF2B5EF4-FFF2-40B4-BE49-F238E27FC236}">
                <a16:creationId xmlns:a16="http://schemas.microsoft.com/office/drawing/2014/main" id="{2763DE96-3228-461C-B5FF-C3F077A097A9}"/>
              </a:ext>
            </a:extLst>
          </p:cNvPr>
          <p:cNvSpPr>
            <a:spLocks noGrp="1" noChangeArrowheads="1"/>
          </p:cNvSpPr>
          <p:nvPr>
            <p:ph type="title"/>
          </p:nvPr>
        </p:nvSpPr>
        <p:spPr/>
        <p:txBody>
          <a:bodyPr/>
          <a:lstStyle/>
          <a:p>
            <a:r>
              <a:rPr lang="en-US" altLang="en-US" sz="4400" dirty="0"/>
              <a:t>Processes Grid View</a:t>
            </a:r>
          </a:p>
        </p:txBody>
      </p:sp>
      <p:sp>
        <p:nvSpPr>
          <p:cNvPr id="67588" name="Slide Number Placeholder 2">
            <a:extLst>
              <a:ext uri="{FF2B5EF4-FFF2-40B4-BE49-F238E27FC236}">
                <a16:creationId xmlns:a16="http://schemas.microsoft.com/office/drawing/2014/main" id="{90570A2C-D5C1-4500-A81A-E5A4791B8E49}"/>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B9A46F7-5A45-4E63-98A6-5A3E5A7CA6D3}"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cxnSp>
        <p:nvCxnSpPr>
          <p:cNvPr id="67589" name="Straight Arrow Connector 18">
            <a:extLst>
              <a:ext uri="{FF2B5EF4-FFF2-40B4-BE49-F238E27FC236}">
                <a16:creationId xmlns:a16="http://schemas.microsoft.com/office/drawing/2014/main" id="{359B6138-AC95-4403-A00F-E5B101F7E082}"/>
              </a:ext>
            </a:extLst>
          </p:cNvPr>
          <p:cNvCxnSpPr>
            <a:cxnSpLocks/>
          </p:cNvCxnSpPr>
          <p:nvPr/>
        </p:nvCxnSpPr>
        <p:spPr bwMode="auto">
          <a:xfrm>
            <a:off x="4060825" y="2686050"/>
            <a:ext cx="0" cy="4445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lgn="ctr">
                <a:solidFill>
                  <a:srgbClr val="000000"/>
                </a:solidFill>
                <a:round/>
                <a:headEnd/>
                <a:tailEnd type="triangle" w="med" len="med"/>
              </a14:hiddenLine>
            </a:ext>
          </a:extLst>
        </p:spPr>
      </p:cxnSp>
      <p:sp>
        <p:nvSpPr>
          <p:cNvPr id="67590" name="Speech Bubble: Rectangle 22">
            <a:extLst>
              <a:ext uri="{FF2B5EF4-FFF2-40B4-BE49-F238E27FC236}">
                <a16:creationId xmlns:a16="http://schemas.microsoft.com/office/drawing/2014/main" id="{89DAC435-188B-4331-AC90-E29808CFC833}"/>
              </a:ext>
            </a:extLst>
          </p:cNvPr>
          <p:cNvSpPr>
            <a:spLocks noChangeArrowheads="1"/>
          </p:cNvSpPr>
          <p:nvPr/>
        </p:nvSpPr>
        <p:spPr bwMode="auto">
          <a:xfrm>
            <a:off x="574675" y="5228331"/>
            <a:ext cx="2147259" cy="906655"/>
          </a:xfrm>
          <a:prstGeom prst="wedgeRectCallout">
            <a:avLst>
              <a:gd name="adj1" fmla="val 19699"/>
              <a:gd name="adj2" fmla="val -184188"/>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Click on folder for details on Approve Acquisition Strategy and a link to the diagram   </a:t>
            </a:r>
          </a:p>
        </p:txBody>
      </p:sp>
      <p:sp>
        <p:nvSpPr>
          <p:cNvPr id="67591" name="Rectangle 9">
            <a:extLst>
              <a:ext uri="{FF2B5EF4-FFF2-40B4-BE49-F238E27FC236}">
                <a16:creationId xmlns:a16="http://schemas.microsoft.com/office/drawing/2014/main" id="{377D0C09-0F89-4E31-B669-316AE1826B0A}"/>
              </a:ext>
            </a:extLst>
          </p:cNvPr>
          <p:cNvSpPr>
            <a:spLocks noChangeArrowheads="1"/>
          </p:cNvSpPr>
          <p:nvPr/>
        </p:nvSpPr>
        <p:spPr bwMode="auto">
          <a:xfrm>
            <a:off x="2091355" y="3871738"/>
            <a:ext cx="1132690" cy="279400"/>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7592" name="Rectangle 10">
            <a:extLst>
              <a:ext uri="{FF2B5EF4-FFF2-40B4-BE49-F238E27FC236}">
                <a16:creationId xmlns:a16="http://schemas.microsoft.com/office/drawing/2014/main" id="{36501370-481F-4F57-8473-8F3B1A7CB3C1}"/>
              </a:ext>
            </a:extLst>
          </p:cNvPr>
          <p:cNvSpPr>
            <a:spLocks noChangeArrowheads="1"/>
          </p:cNvSpPr>
          <p:nvPr/>
        </p:nvSpPr>
        <p:spPr bwMode="auto">
          <a:xfrm>
            <a:off x="15875" y="2977183"/>
            <a:ext cx="649143" cy="20243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0048C-4D69-2CF9-8559-816AFFFD7B27}"/>
              </a:ext>
            </a:extLst>
          </p:cNvPr>
          <p:cNvPicPr>
            <a:picLocks noChangeAspect="1"/>
          </p:cNvPicPr>
          <p:nvPr/>
        </p:nvPicPr>
        <p:blipFill>
          <a:blip r:embed="rId3"/>
          <a:stretch>
            <a:fillRect/>
          </a:stretch>
        </p:blipFill>
        <p:spPr>
          <a:xfrm>
            <a:off x="0" y="1523570"/>
            <a:ext cx="9144000" cy="4600575"/>
          </a:xfrm>
          <a:prstGeom prst="rect">
            <a:avLst/>
          </a:prstGeom>
        </p:spPr>
      </p:pic>
      <p:sp>
        <p:nvSpPr>
          <p:cNvPr id="73731" name="Title 8">
            <a:extLst>
              <a:ext uri="{FF2B5EF4-FFF2-40B4-BE49-F238E27FC236}">
                <a16:creationId xmlns:a16="http://schemas.microsoft.com/office/drawing/2014/main" id="{716C60EF-5250-4F71-B2B2-0E967321195F}"/>
              </a:ext>
            </a:extLst>
          </p:cNvPr>
          <p:cNvSpPr>
            <a:spLocks noGrp="1" noChangeArrowheads="1"/>
          </p:cNvSpPr>
          <p:nvPr>
            <p:ph type="title"/>
          </p:nvPr>
        </p:nvSpPr>
        <p:spPr>
          <a:xfrm>
            <a:off x="1628634" y="49213"/>
            <a:ext cx="7143750" cy="1143000"/>
          </a:xfrm>
        </p:spPr>
        <p:txBody>
          <a:bodyPr/>
          <a:lstStyle/>
          <a:p>
            <a:r>
              <a:rPr lang="en-US" altLang="en-US" sz="4400" dirty="0"/>
              <a:t>Processes List View</a:t>
            </a:r>
          </a:p>
        </p:txBody>
      </p:sp>
      <p:sp>
        <p:nvSpPr>
          <p:cNvPr id="73732" name="Slide Number Placeholder 2">
            <a:extLst>
              <a:ext uri="{FF2B5EF4-FFF2-40B4-BE49-F238E27FC236}">
                <a16:creationId xmlns:a16="http://schemas.microsoft.com/office/drawing/2014/main" id="{7AA4B404-9D99-4697-9624-8DE73EB85696}"/>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96A5B8-0E42-49C6-A6A9-BCC054E4676D}"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3733" name="Speech Bubble: Rectangle 7">
            <a:extLst>
              <a:ext uri="{FF2B5EF4-FFF2-40B4-BE49-F238E27FC236}">
                <a16:creationId xmlns:a16="http://schemas.microsoft.com/office/drawing/2014/main" id="{D99B7686-2449-4578-A23D-0F3F104FF745}"/>
              </a:ext>
            </a:extLst>
          </p:cNvPr>
          <p:cNvSpPr>
            <a:spLocks noChangeArrowheads="1"/>
          </p:cNvSpPr>
          <p:nvPr/>
        </p:nvSpPr>
        <p:spPr bwMode="auto">
          <a:xfrm>
            <a:off x="5455793" y="1997850"/>
            <a:ext cx="2298556" cy="664585"/>
          </a:xfrm>
          <a:prstGeom prst="wedgeRectCallout">
            <a:avLst>
              <a:gd name="adj1" fmla="val -146078"/>
              <a:gd name="adj2" fmla="val 210747"/>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Click to go to a diagram for Approve Acquisition Strategy</a:t>
            </a:r>
          </a:p>
        </p:txBody>
      </p:sp>
      <p:sp>
        <p:nvSpPr>
          <p:cNvPr id="73735" name="Rectangle 8">
            <a:extLst>
              <a:ext uri="{FF2B5EF4-FFF2-40B4-BE49-F238E27FC236}">
                <a16:creationId xmlns:a16="http://schemas.microsoft.com/office/drawing/2014/main" id="{AB575BE6-D337-4BDD-A143-261DE2A2FF4E}"/>
              </a:ext>
            </a:extLst>
          </p:cNvPr>
          <p:cNvSpPr>
            <a:spLocks noChangeArrowheads="1"/>
          </p:cNvSpPr>
          <p:nvPr/>
        </p:nvSpPr>
        <p:spPr bwMode="auto">
          <a:xfrm>
            <a:off x="1899918" y="3695850"/>
            <a:ext cx="1308969" cy="179783"/>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C837CA-085F-92CD-0CCC-E06ADD9FF02F}"/>
              </a:ext>
            </a:extLst>
          </p:cNvPr>
          <p:cNvPicPr>
            <a:picLocks noChangeAspect="1"/>
          </p:cNvPicPr>
          <p:nvPr/>
        </p:nvPicPr>
        <p:blipFill>
          <a:blip r:embed="rId3"/>
          <a:stretch>
            <a:fillRect/>
          </a:stretch>
        </p:blipFill>
        <p:spPr>
          <a:xfrm>
            <a:off x="0" y="1287824"/>
            <a:ext cx="9144000" cy="4614863"/>
          </a:xfrm>
          <a:prstGeom prst="rect">
            <a:avLst/>
          </a:prstGeom>
        </p:spPr>
      </p:pic>
      <p:sp>
        <p:nvSpPr>
          <p:cNvPr id="69635" name="Title 8">
            <a:extLst>
              <a:ext uri="{FF2B5EF4-FFF2-40B4-BE49-F238E27FC236}">
                <a16:creationId xmlns:a16="http://schemas.microsoft.com/office/drawing/2014/main" id="{6BF14674-18FF-422C-B751-B8CC410F433E}"/>
              </a:ext>
            </a:extLst>
          </p:cNvPr>
          <p:cNvSpPr>
            <a:spLocks noGrp="1" noChangeArrowheads="1"/>
          </p:cNvSpPr>
          <p:nvPr>
            <p:ph type="title"/>
          </p:nvPr>
        </p:nvSpPr>
        <p:spPr>
          <a:xfrm>
            <a:off x="1006047" y="49213"/>
            <a:ext cx="7775575" cy="1143000"/>
          </a:xfrm>
        </p:spPr>
        <p:txBody>
          <a:bodyPr>
            <a:normAutofit fontScale="90000"/>
          </a:bodyPr>
          <a:lstStyle/>
          <a:p>
            <a:r>
              <a:rPr lang="en-US" altLang="en-US" sz="4400" dirty="0"/>
              <a:t>Processes Grid/List View </a:t>
            </a:r>
            <a:br>
              <a:rPr lang="en-US" altLang="en-US" sz="4400" dirty="0"/>
            </a:br>
            <a:r>
              <a:rPr lang="en-US" altLang="en-US" sz="4400" dirty="0"/>
              <a:t>Details</a:t>
            </a:r>
          </a:p>
        </p:txBody>
      </p:sp>
      <p:sp>
        <p:nvSpPr>
          <p:cNvPr id="69636" name="Slide Number Placeholder 2">
            <a:extLst>
              <a:ext uri="{FF2B5EF4-FFF2-40B4-BE49-F238E27FC236}">
                <a16:creationId xmlns:a16="http://schemas.microsoft.com/office/drawing/2014/main" id="{CA489B5B-4A43-45F0-A90E-20EC7FFB055B}"/>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E372A48-CB73-4D34-A18D-C004105233B4}"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cxnSp>
        <p:nvCxnSpPr>
          <p:cNvPr id="69637" name="Straight Arrow Connector 18">
            <a:extLst>
              <a:ext uri="{FF2B5EF4-FFF2-40B4-BE49-F238E27FC236}">
                <a16:creationId xmlns:a16="http://schemas.microsoft.com/office/drawing/2014/main" id="{6315C77A-25E1-4026-8FFE-D22D2576C5D0}"/>
              </a:ext>
            </a:extLst>
          </p:cNvPr>
          <p:cNvCxnSpPr>
            <a:cxnSpLocks/>
          </p:cNvCxnSpPr>
          <p:nvPr/>
        </p:nvCxnSpPr>
        <p:spPr bwMode="auto">
          <a:xfrm flipV="1">
            <a:off x="6145213" y="2395538"/>
            <a:ext cx="73025" cy="41275"/>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lgn="ctr">
                <a:solidFill>
                  <a:srgbClr val="000000"/>
                </a:solidFill>
                <a:round/>
                <a:headEnd/>
                <a:tailEnd type="triangle" w="med" len="med"/>
              </a14:hiddenLine>
            </a:ext>
          </a:extLst>
        </p:spPr>
      </p:cxnSp>
      <p:sp>
        <p:nvSpPr>
          <p:cNvPr id="69638" name="Speech Bubble: Rectangle 22">
            <a:extLst>
              <a:ext uri="{FF2B5EF4-FFF2-40B4-BE49-F238E27FC236}">
                <a16:creationId xmlns:a16="http://schemas.microsoft.com/office/drawing/2014/main" id="{6C052669-B08F-4E64-9DE9-CB88B15EF735}"/>
              </a:ext>
            </a:extLst>
          </p:cNvPr>
          <p:cNvSpPr>
            <a:spLocks noChangeArrowheads="1"/>
          </p:cNvSpPr>
          <p:nvPr/>
        </p:nvSpPr>
        <p:spPr bwMode="auto">
          <a:xfrm>
            <a:off x="5672473" y="1225572"/>
            <a:ext cx="1890785" cy="310209"/>
          </a:xfrm>
          <a:prstGeom prst="wedgeRectCallout">
            <a:avLst>
              <a:gd name="adj1" fmla="val -114754"/>
              <a:gd name="adj2" fmla="val -12527"/>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Name of the Process</a:t>
            </a:r>
          </a:p>
        </p:txBody>
      </p:sp>
      <p:sp>
        <p:nvSpPr>
          <p:cNvPr id="8" name="Rectangle 10">
            <a:extLst>
              <a:ext uri="{FF2B5EF4-FFF2-40B4-BE49-F238E27FC236}">
                <a16:creationId xmlns:a16="http://schemas.microsoft.com/office/drawing/2014/main" id="{C1AE7654-4053-420F-881F-3493B890AA9D}"/>
              </a:ext>
            </a:extLst>
          </p:cNvPr>
          <p:cNvSpPr>
            <a:spLocks noChangeArrowheads="1"/>
          </p:cNvSpPr>
          <p:nvPr/>
        </p:nvSpPr>
        <p:spPr bwMode="auto">
          <a:xfrm>
            <a:off x="15876" y="2735505"/>
            <a:ext cx="659533" cy="207833"/>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 name="Rectangle 10">
            <a:extLst>
              <a:ext uri="{FF2B5EF4-FFF2-40B4-BE49-F238E27FC236}">
                <a16:creationId xmlns:a16="http://schemas.microsoft.com/office/drawing/2014/main" id="{A78B485B-2E3C-4CE9-9959-15C83F5285EF}"/>
              </a:ext>
            </a:extLst>
          </p:cNvPr>
          <p:cNvSpPr>
            <a:spLocks noChangeArrowheads="1"/>
          </p:cNvSpPr>
          <p:nvPr/>
        </p:nvSpPr>
        <p:spPr bwMode="auto">
          <a:xfrm>
            <a:off x="1837006" y="3541910"/>
            <a:ext cx="6368195" cy="1236671"/>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a16="http://schemas.microsoft.com/office/drawing/2014/main" id="{3F6FDCD3-81A5-4EDA-B359-0A5B06D037FD}"/>
              </a:ext>
            </a:extLst>
          </p:cNvPr>
          <p:cNvSpPr>
            <a:spLocks noChangeArrowheads="1"/>
          </p:cNvSpPr>
          <p:nvPr/>
        </p:nvSpPr>
        <p:spPr bwMode="auto">
          <a:xfrm>
            <a:off x="1842778" y="2025468"/>
            <a:ext cx="2496992" cy="44944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 name="Rectangle 10">
            <a:extLst>
              <a:ext uri="{FF2B5EF4-FFF2-40B4-BE49-F238E27FC236}">
                <a16:creationId xmlns:a16="http://schemas.microsoft.com/office/drawing/2014/main" id="{B2960C9C-2BED-476E-9AF6-B4EBF25246CF}"/>
              </a:ext>
            </a:extLst>
          </p:cNvPr>
          <p:cNvSpPr>
            <a:spLocks noChangeArrowheads="1"/>
          </p:cNvSpPr>
          <p:nvPr/>
        </p:nvSpPr>
        <p:spPr bwMode="auto">
          <a:xfrm>
            <a:off x="1842781" y="1667994"/>
            <a:ext cx="3020164" cy="378258"/>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 name="Rectangle 10">
            <a:extLst>
              <a:ext uri="{FF2B5EF4-FFF2-40B4-BE49-F238E27FC236}">
                <a16:creationId xmlns:a16="http://schemas.microsoft.com/office/drawing/2014/main" id="{66DAA1A5-2E26-4A5C-A742-602BFD182065}"/>
              </a:ext>
            </a:extLst>
          </p:cNvPr>
          <p:cNvSpPr>
            <a:spLocks noChangeArrowheads="1"/>
          </p:cNvSpPr>
          <p:nvPr/>
        </p:nvSpPr>
        <p:spPr bwMode="auto">
          <a:xfrm>
            <a:off x="2907462" y="1279173"/>
            <a:ext cx="1517515" cy="198360"/>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 name="Rectangle 13">
            <a:extLst>
              <a:ext uri="{FF2B5EF4-FFF2-40B4-BE49-F238E27FC236}">
                <a16:creationId xmlns:a16="http://schemas.microsoft.com/office/drawing/2014/main" id="{8DFA5859-D40D-4CA4-9638-1A0512535005}"/>
              </a:ext>
            </a:extLst>
          </p:cNvPr>
          <p:cNvSpPr>
            <a:spLocks noChangeArrowheads="1"/>
          </p:cNvSpPr>
          <p:nvPr/>
        </p:nvSpPr>
        <p:spPr bwMode="auto">
          <a:xfrm>
            <a:off x="1837006" y="2492701"/>
            <a:ext cx="2492370" cy="593094"/>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 name="Rectangle 14">
            <a:extLst>
              <a:ext uri="{FF2B5EF4-FFF2-40B4-BE49-F238E27FC236}">
                <a16:creationId xmlns:a16="http://schemas.microsoft.com/office/drawing/2014/main" id="{60CBEA08-06A8-4B53-89A3-C3C4C63FB733}"/>
              </a:ext>
            </a:extLst>
          </p:cNvPr>
          <p:cNvSpPr>
            <a:spLocks noChangeArrowheads="1"/>
          </p:cNvSpPr>
          <p:nvPr/>
        </p:nvSpPr>
        <p:spPr bwMode="auto">
          <a:xfrm>
            <a:off x="1842783" y="3098165"/>
            <a:ext cx="3020162" cy="44944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6" name="Speech Bubble: Rectangle 22">
            <a:extLst>
              <a:ext uri="{FF2B5EF4-FFF2-40B4-BE49-F238E27FC236}">
                <a16:creationId xmlns:a16="http://schemas.microsoft.com/office/drawing/2014/main" id="{A5256D68-FC12-4D7C-9FA9-7510627C41A4}"/>
              </a:ext>
            </a:extLst>
          </p:cNvPr>
          <p:cNvSpPr>
            <a:spLocks noChangeArrowheads="1"/>
          </p:cNvSpPr>
          <p:nvPr/>
        </p:nvSpPr>
        <p:spPr bwMode="auto">
          <a:xfrm>
            <a:off x="5427080" y="1629974"/>
            <a:ext cx="2556308" cy="449445"/>
          </a:xfrm>
          <a:prstGeom prst="wedgeRectCallout">
            <a:avLst>
              <a:gd name="adj1" fmla="val -70655"/>
              <a:gd name="adj2" fmla="val -1900"/>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Documented description for the purpose of the process </a:t>
            </a:r>
          </a:p>
        </p:txBody>
      </p:sp>
      <p:sp>
        <p:nvSpPr>
          <p:cNvPr id="17" name="Speech Bubble: Rectangle 22">
            <a:extLst>
              <a:ext uri="{FF2B5EF4-FFF2-40B4-BE49-F238E27FC236}">
                <a16:creationId xmlns:a16="http://schemas.microsoft.com/office/drawing/2014/main" id="{AF897F88-F956-46F3-9C76-DDE862AE091D}"/>
              </a:ext>
            </a:extLst>
          </p:cNvPr>
          <p:cNvSpPr>
            <a:spLocks noChangeArrowheads="1"/>
          </p:cNvSpPr>
          <p:nvPr/>
        </p:nvSpPr>
        <p:spPr bwMode="auto">
          <a:xfrm>
            <a:off x="5908674" y="2215932"/>
            <a:ext cx="2946833" cy="449445"/>
          </a:xfrm>
          <a:prstGeom prst="wedgeRectCallout">
            <a:avLst>
              <a:gd name="adj1" fmla="val -102731"/>
              <a:gd name="adj2" fmla="val -38717"/>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Organization(s) with the authority for the execution of the Process</a:t>
            </a:r>
          </a:p>
        </p:txBody>
      </p:sp>
      <p:sp>
        <p:nvSpPr>
          <p:cNvPr id="18" name="Speech Bubble: Rectangle 22">
            <a:extLst>
              <a:ext uri="{FF2B5EF4-FFF2-40B4-BE49-F238E27FC236}">
                <a16:creationId xmlns:a16="http://schemas.microsoft.com/office/drawing/2014/main" id="{E538D603-FCAA-42B2-90FF-B2E6BDAF5B11}"/>
              </a:ext>
            </a:extLst>
          </p:cNvPr>
          <p:cNvSpPr>
            <a:spLocks noChangeArrowheads="1"/>
          </p:cNvSpPr>
          <p:nvPr/>
        </p:nvSpPr>
        <p:spPr bwMode="auto">
          <a:xfrm>
            <a:off x="5672473" y="2818239"/>
            <a:ext cx="2946833" cy="681052"/>
          </a:xfrm>
          <a:prstGeom prst="wedgeRectCallout">
            <a:avLst>
              <a:gd name="adj1" fmla="val -93706"/>
              <a:gd name="adj2" fmla="val -45662"/>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Organization(s) or person(s) responsible for the execution of the process</a:t>
            </a:r>
          </a:p>
        </p:txBody>
      </p:sp>
      <p:sp>
        <p:nvSpPr>
          <p:cNvPr id="19" name="Speech Bubble: Rectangle 22">
            <a:extLst>
              <a:ext uri="{FF2B5EF4-FFF2-40B4-BE49-F238E27FC236}">
                <a16:creationId xmlns:a16="http://schemas.microsoft.com/office/drawing/2014/main" id="{26926DE4-E833-474B-9B68-B96D0CC0B0A1}"/>
              </a:ext>
            </a:extLst>
          </p:cNvPr>
          <p:cNvSpPr>
            <a:spLocks noChangeArrowheads="1"/>
          </p:cNvSpPr>
          <p:nvPr/>
        </p:nvSpPr>
        <p:spPr bwMode="auto">
          <a:xfrm>
            <a:off x="6243789" y="3937936"/>
            <a:ext cx="2556308" cy="540761"/>
          </a:xfrm>
          <a:prstGeom prst="wedgeRectCallout">
            <a:avLst>
              <a:gd name="adj1" fmla="val -104666"/>
              <a:gd name="adj2" fmla="val -141421"/>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Document that describes the process</a:t>
            </a:r>
          </a:p>
        </p:txBody>
      </p:sp>
      <p:sp>
        <p:nvSpPr>
          <p:cNvPr id="20" name="Speech Bubble: Rectangle 22">
            <a:extLst>
              <a:ext uri="{FF2B5EF4-FFF2-40B4-BE49-F238E27FC236}">
                <a16:creationId xmlns:a16="http://schemas.microsoft.com/office/drawing/2014/main" id="{D00943D9-7149-4B49-B738-B4CD2518B3F2}"/>
              </a:ext>
            </a:extLst>
          </p:cNvPr>
          <p:cNvSpPr>
            <a:spLocks noChangeArrowheads="1"/>
          </p:cNvSpPr>
          <p:nvPr/>
        </p:nvSpPr>
        <p:spPr bwMode="auto">
          <a:xfrm>
            <a:off x="230033" y="4949468"/>
            <a:ext cx="2249488" cy="449445"/>
          </a:xfrm>
          <a:prstGeom prst="wedgeRectCallout">
            <a:avLst>
              <a:gd name="adj1" fmla="val 55150"/>
              <a:gd name="adj2" fmla="val -82063"/>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Web address of the reference document</a:t>
            </a:r>
          </a:p>
        </p:txBody>
      </p:sp>
      <p:sp>
        <p:nvSpPr>
          <p:cNvPr id="21" name="Text Box 7">
            <a:extLst>
              <a:ext uri="{FF2B5EF4-FFF2-40B4-BE49-F238E27FC236}">
                <a16:creationId xmlns:a16="http://schemas.microsoft.com/office/drawing/2014/main" id="{8E57F9AD-4F06-46CF-9606-F5A511568B50}"/>
              </a:ext>
            </a:extLst>
          </p:cNvPr>
          <p:cNvSpPr txBox="1">
            <a:spLocks noChangeArrowheads="1"/>
          </p:cNvSpPr>
          <p:nvPr/>
        </p:nvSpPr>
        <p:spPr bwMode="auto">
          <a:xfrm>
            <a:off x="15875" y="5920499"/>
            <a:ext cx="9042831" cy="461665"/>
          </a:xfrm>
          <a:prstGeom prst="rect">
            <a:avLst/>
          </a:prstGeom>
          <a:solidFill>
            <a:schemeClr val="accent2">
              <a:lumMod val="20000"/>
              <a:lumOff val="80000"/>
            </a:schemeClr>
          </a:solidFill>
          <a:ln>
            <a:noFill/>
          </a:ln>
        </p:spPr>
        <p:txBody>
          <a:bodyPr wrap="square">
            <a:spAutoFit/>
          </a:bodyPr>
          <a:lstStyle>
            <a:lvl1pPr>
              <a:spcBef>
                <a:spcPct val="50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Details provides all metadata associated with a process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29FF8C-28A0-544C-53F7-4F110AC4A05A}"/>
              </a:ext>
            </a:extLst>
          </p:cNvPr>
          <p:cNvPicPr>
            <a:picLocks noChangeAspect="1"/>
          </p:cNvPicPr>
          <p:nvPr/>
        </p:nvPicPr>
        <p:blipFill>
          <a:blip r:embed="rId3"/>
          <a:stretch>
            <a:fillRect/>
          </a:stretch>
        </p:blipFill>
        <p:spPr>
          <a:xfrm>
            <a:off x="0" y="1544015"/>
            <a:ext cx="9144000" cy="4622032"/>
          </a:xfrm>
          <a:prstGeom prst="rect">
            <a:avLst/>
          </a:prstGeom>
        </p:spPr>
      </p:pic>
      <p:sp>
        <p:nvSpPr>
          <p:cNvPr id="71683" name="Title 8">
            <a:extLst>
              <a:ext uri="{FF2B5EF4-FFF2-40B4-BE49-F238E27FC236}">
                <a16:creationId xmlns:a16="http://schemas.microsoft.com/office/drawing/2014/main" id="{62BE3553-CD32-4F86-89E4-7276AFEE8400}"/>
              </a:ext>
            </a:extLst>
          </p:cNvPr>
          <p:cNvSpPr>
            <a:spLocks noGrp="1" noChangeArrowheads="1"/>
          </p:cNvSpPr>
          <p:nvPr>
            <p:ph type="title"/>
          </p:nvPr>
        </p:nvSpPr>
        <p:spPr>
          <a:xfrm>
            <a:off x="835465" y="49213"/>
            <a:ext cx="7939087" cy="1143000"/>
          </a:xfrm>
        </p:spPr>
        <p:txBody>
          <a:bodyPr/>
          <a:lstStyle/>
          <a:p>
            <a:r>
              <a:rPr lang="en-US" altLang="en-US" sz="4400" dirty="0"/>
              <a:t>Processes Grid/List View Location</a:t>
            </a:r>
          </a:p>
        </p:txBody>
      </p:sp>
      <p:sp>
        <p:nvSpPr>
          <p:cNvPr id="71684" name="Slide Number Placeholder 2">
            <a:extLst>
              <a:ext uri="{FF2B5EF4-FFF2-40B4-BE49-F238E27FC236}">
                <a16:creationId xmlns:a16="http://schemas.microsoft.com/office/drawing/2014/main" id="{D0E9D851-8C1B-4176-A2CF-BF3F92CB267A}"/>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16D7EC1-EFE0-4920-9EEE-3B3D275CE6DE}"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cxnSp>
        <p:nvCxnSpPr>
          <p:cNvPr id="71685" name="Straight Arrow Connector 18">
            <a:extLst>
              <a:ext uri="{FF2B5EF4-FFF2-40B4-BE49-F238E27FC236}">
                <a16:creationId xmlns:a16="http://schemas.microsoft.com/office/drawing/2014/main" id="{D8C97D8A-94EB-44EB-9090-B25E41ABFBEE}"/>
              </a:ext>
            </a:extLst>
          </p:cNvPr>
          <p:cNvCxnSpPr>
            <a:cxnSpLocks/>
          </p:cNvCxnSpPr>
          <p:nvPr/>
        </p:nvCxnSpPr>
        <p:spPr bwMode="auto">
          <a:xfrm flipV="1">
            <a:off x="6145213" y="2230438"/>
            <a:ext cx="73025" cy="41275"/>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lgn="ctr">
                <a:solidFill>
                  <a:srgbClr val="000000"/>
                </a:solidFill>
                <a:round/>
                <a:headEnd/>
                <a:tailEnd type="triangle" w="med" len="med"/>
              </a14:hiddenLine>
            </a:ext>
          </a:extLst>
        </p:spPr>
      </p:cxnSp>
      <p:sp>
        <p:nvSpPr>
          <p:cNvPr id="71686" name="Speech Bubble: Rectangle 22">
            <a:extLst>
              <a:ext uri="{FF2B5EF4-FFF2-40B4-BE49-F238E27FC236}">
                <a16:creationId xmlns:a16="http://schemas.microsoft.com/office/drawing/2014/main" id="{5E5C3655-CF71-4DE3-B8D7-1C98E3D19367}"/>
              </a:ext>
            </a:extLst>
          </p:cNvPr>
          <p:cNvSpPr>
            <a:spLocks noChangeArrowheads="1"/>
          </p:cNvSpPr>
          <p:nvPr/>
        </p:nvSpPr>
        <p:spPr bwMode="auto">
          <a:xfrm>
            <a:off x="1444625" y="3468688"/>
            <a:ext cx="2405063" cy="630237"/>
          </a:xfrm>
          <a:prstGeom prst="wedgeRectCallout">
            <a:avLst>
              <a:gd name="adj1" fmla="val 38147"/>
              <a:gd name="adj2" fmla="val -188059"/>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Link to Diagrams that use this process</a:t>
            </a:r>
          </a:p>
        </p:txBody>
      </p:sp>
      <p:sp>
        <p:nvSpPr>
          <p:cNvPr id="71687" name="Rectangle 7">
            <a:extLst>
              <a:ext uri="{FF2B5EF4-FFF2-40B4-BE49-F238E27FC236}">
                <a16:creationId xmlns:a16="http://schemas.microsoft.com/office/drawing/2014/main" id="{6B8CD327-997B-42A8-A8EC-89E6F64A08F9}"/>
              </a:ext>
            </a:extLst>
          </p:cNvPr>
          <p:cNvSpPr>
            <a:spLocks noChangeArrowheads="1"/>
          </p:cNvSpPr>
          <p:nvPr/>
        </p:nvSpPr>
        <p:spPr bwMode="auto">
          <a:xfrm>
            <a:off x="1856363" y="1903297"/>
            <a:ext cx="6443662" cy="654670"/>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1688" name="Rectangle 8">
            <a:extLst>
              <a:ext uri="{FF2B5EF4-FFF2-40B4-BE49-F238E27FC236}">
                <a16:creationId xmlns:a16="http://schemas.microsoft.com/office/drawing/2014/main" id="{22DBAD02-9F00-4A29-8798-F0D0D157A1A8}"/>
              </a:ext>
            </a:extLst>
          </p:cNvPr>
          <p:cNvSpPr>
            <a:spLocks noChangeArrowheads="1"/>
          </p:cNvSpPr>
          <p:nvPr/>
        </p:nvSpPr>
        <p:spPr bwMode="auto">
          <a:xfrm>
            <a:off x="0" y="3026774"/>
            <a:ext cx="847725" cy="16192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4619A7-E434-4E16-2D76-3A9CFE5CBB90}"/>
              </a:ext>
            </a:extLst>
          </p:cNvPr>
          <p:cNvPicPr>
            <a:picLocks noChangeAspect="1"/>
          </p:cNvPicPr>
          <p:nvPr/>
        </p:nvPicPr>
        <p:blipFill>
          <a:blip r:embed="rId3"/>
          <a:stretch>
            <a:fillRect/>
          </a:stretch>
        </p:blipFill>
        <p:spPr>
          <a:xfrm>
            <a:off x="0" y="1493263"/>
            <a:ext cx="9144000" cy="4619625"/>
          </a:xfrm>
          <a:prstGeom prst="rect">
            <a:avLst/>
          </a:prstGeom>
        </p:spPr>
      </p:pic>
      <p:sp>
        <p:nvSpPr>
          <p:cNvPr id="45058" name="Title 1">
            <a:extLst>
              <a:ext uri="{FF2B5EF4-FFF2-40B4-BE49-F238E27FC236}">
                <a16:creationId xmlns:a16="http://schemas.microsoft.com/office/drawing/2014/main" id="{B25362A5-E8A0-4606-BC1C-33324EC7954C}"/>
              </a:ext>
            </a:extLst>
          </p:cNvPr>
          <p:cNvSpPr>
            <a:spLocks noGrp="1" noChangeArrowheads="1"/>
          </p:cNvSpPr>
          <p:nvPr>
            <p:ph type="title"/>
          </p:nvPr>
        </p:nvSpPr>
        <p:spPr>
          <a:xfrm>
            <a:off x="1637873" y="49213"/>
            <a:ext cx="7143750" cy="1143000"/>
          </a:xfrm>
        </p:spPr>
        <p:txBody>
          <a:bodyPr/>
          <a:lstStyle/>
          <a:p>
            <a:r>
              <a:rPr lang="en-US" altLang="en-US" sz="4400" dirty="0"/>
              <a:t>Search and Export</a:t>
            </a:r>
          </a:p>
        </p:txBody>
      </p:sp>
      <p:sp>
        <p:nvSpPr>
          <p:cNvPr id="45060" name="Slide Number Placeholder 2">
            <a:extLst>
              <a:ext uri="{FF2B5EF4-FFF2-40B4-BE49-F238E27FC236}">
                <a16:creationId xmlns:a16="http://schemas.microsoft.com/office/drawing/2014/main" id="{0EF4198F-F83E-4D8F-8593-C98FCF13B870}"/>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7F54F01-C5E5-4DD5-B357-48A2FE34579E}"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5062" name="Speech Bubble: Rectangle 7">
            <a:extLst>
              <a:ext uri="{FF2B5EF4-FFF2-40B4-BE49-F238E27FC236}">
                <a16:creationId xmlns:a16="http://schemas.microsoft.com/office/drawing/2014/main" id="{39E6FAE8-FF8B-4407-931A-252A424C7D44}"/>
              </a:ext>
            </a:extLst>
          </p:cNvPr>
          <p:cNvSpPr>
            <a:spLocks noChangeArrowheads="1"/>
          </p:cNvSpPr>
          <p:nvPr/>
        </p:nvSpPr>
        <p:spPr bwMode="auto">
          <a:xfrm>
            <a:off x="5735638" y="2993058"/>
            <a:ext cx="2316162" cy="401638"/>
          </a:xfrm>
          <a:prstGeom prst="wedgeRectCallout">
            <a:avLst>
              <a:gd name="adj1" fmla="val -40377"/>
              <a:gd name="adj2" fmla="val -188826"/>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Focused Search</a:t>
            </a:r>
          </a:p>
        </p:txBody>
      </p:sp>
      <p:sp>
        <p:nvSpPr>
          <p:cNvPr id="45063" name="Speech Bubble: Rectangle 13">
            <a:extLst>
              <a:ext uri="{FF2B5EF4-FFF2-40B4-BE49-F238E27FC236}">
                <a16:creationId xmlns:a16="http://schemas.microsoft.com/office/drawing/2014/main" id="{DA9DDB1F-6931-49C5-A37C-30F97CA22189}"/>
              </a:ext>
            </a:extLst>
          </p:cNvPr>
          <p:cNvSpPr>
            <a:spLocks noChangeArrowheads="1"/>
          </p:cNvSpPr>
          <p:nvPr/>
        </p:nvSpPr>
        <p:spPr bwMode="auto">
          <a:xfrm>
            <a:off x="1709738" y="2766940"/>
            <a:ext cx="2316162" cy="752873"/>
          </a:xfrm>
          <a:prstGeom prst="wedgeRectCallout">
            <a:avLst>
              <a:gd name="adj1" fmla="val -31164"/>
              <a:gd name="adj2" fmla="val -128229"/>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Process metadata is exportable to Excel (with or without search criteria)</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5064" name="Speech Bubble: Rectangle 14">
            <a:extLst>
              <a:ext uri="{FF2B5EF4-FFF2-40B4-BE49-F238E27FC236}">
                <a16:creationId xmlns:a16="http://schemas.microsoft.com/office/drawing/2014/main" id="{30CCBD04-971E-42F1-BEAC-4A376ED54540}"/>
              </a:ext>
            </a:extLst>
          </p:cNvPr>
          <p:cNvSpPr>
            <a:spLocks noChangeArrowheads="1"/>
          </p:cNvSpPr>
          <p:nvPr/>
        </p:nvSpPr>
        <p:spPr bwMode="auto">
          <a:xfrm>
            <a:off x="4508701" y="1544712"/>
            <a:ext cx="2316163" cy="285145"/>
          </a:xfrm>
          <a:prstGeom prst="wedgeRectCallout">
            <a:avLst>
              <a:gd name="adj1" fmla="val 79335"/>
              <a:gd name="adj2" fmla="val 28127"/>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Search</a:t>
            </a:r>
          </a:p>
        </p:txBody>
      </p:sp>
      <p:sp>
        <p:nvSpPr>
          <p:cNvPr id="45065" name="Rectangle 8">
            <a:extLst>
              <a:ext uri="{FF2B5EF4-FFF2-40B4-BE49-F238E27FC236}">
                <a16:creationId xmlns:a16="http://schemas.microsoft.com/office/drawing/2014/main" id="{13520CA9-2639-4E0F-9326-D9C912A7B1B3}"/>
              </a:ext>
            </a:extLst>
          </p:cNvPr>
          <p:cNvSpPr>
            <a:spLocks noChangeArrowheads="1"/>
          </p:cNvSpPr>
          <p:nvPr/>
        </p:nvSpPr>
        <p:spPr bwMode="auto">
          <a:xfrm>
            <a:off x="30957" y="2920643"/>
            <a:ext cx="748362" cy="248584"/>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5066" name="Rectangle 8">
            <a:extLst>
              <a:ext uri="{FF2B5EF4-FFF2-40B4-BE49-F238E27FC236}">
                <a16:creationId xmlns:a16="http://schemas.microsoft.com/office/drawing/2014/main" id="{E78248C3-CEC3-45B9-AC98-DB88828F138E}"/>
              </a:ext>
            </a:extLst>
          </p:cNvPr>
          <p:cNvSpPr>
            <a:spLocks noChangeArrowheads="1"/>
          </p:cNvSpPr>
          <p:nvPr/>
        </p:nvSpPr>
        <p:spPr bwMode="auto">
          <a:xfrm>
            <a:off x="1874800" y="1920687"/>
            <a:ext cx="535892" cy="251968"/>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5067" name="Rectangle 8">
            <a:extLst>
              <a:ext uri="{FF2B5EF4-FFF2-40B4-BE49-F238E27FC236}">
                <a16:creationId xmlns:a16="http://schemas.microsoft.com/office/drawing/2014/main" id="{8F6B0105-5A4A-49B9-9620-B95D8608F39A}"/>
              </a:ext>
            </a:extLst>
          </p:cNvPr>
          <p:cNvSpPr>
            <a:spLocks noChangeArrowheads="1"/>
          </p:cNvSpPr>
          <p:nvPr/>
        </p:nvSpPr>
        <p:spPr bwMode="auto">
          <a:xfrm>
            <a:off x="5813902" y="2092030"/>
            <a:ext cx="288236" cy="30162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5068" name="Rectangle 8">
            <a:extLst>
              <a:ext uri="{FF2B5EF4-FFF2-40B4-BE49-F238E27FC236}">
                <a16:creationId xmlns:a16="http://schemas.microsoft.com/office/drawing/2014/main" id="{211249BD-D4A1-4E58-8B4F-5278AEAE8525}"/>
              </a:ext>
            </a:extLst>
          </p:cNvPr>
          <p:cNvSpPr>
            <a:spLocks noChangeArrowheads="1"/>
          </p:cNvSpPr>
          <p:nvPr/>
        </p:nvSpPr>
        <p:spPr bwMode="auto">
          <a:xfrm>
            <a:off x="7533408" y="1710992"/>
            <a:ext cx="1004455" cy="199303"/>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9A6329-B716-44C2-AC0D-D328718AA989}"/>
              </a:ext>
            </a:extLst>
          </p:cNvPr>
          <p:cNvPicPr>
            <a:picLocks noChangeAspect="1"/>
          </p:cNvPicPr>
          <p:nvPr/>
        </p:nvPicPr>
        <p:blipFill>
          <a:blip r:embed="rId3"/>
          <a:stretch>
            <a:fillRect/>
          </a:stretch>
        </p:blipFill>
        <p:spPr>
          <a:xfrm>
            <a:off x="0" y="1562100"/>
            <a:ext cx="9144000" cy="3733800"/>
          </a:xfrm>
          <a:prstGeom prst="rect">
            <a:avLst/>
          </a:prstGeom>
        </p:spPr>
      </p:pic>
      <p:sp>
        <p:nvSpPr>
          <p:cNvPr id="49155" name="Title 1">
            <a:extLst>
              <a:ext uri="{FF2B5EF4-FFF2-40B4-BE49-F238E27FC236}">
                <a16:creationId xmlns:a16="http://schemas.microsoft.com/office/drawing/2014/main" id="{28789708-87E2-40A3-AF68-9C936E51FF06}"/>
              </a:ext>
            </a:extLst>
          </p:cNvPr>
          <p:cNvSpPr>
            <a:spLocks noGrp="1" noChangeArrowheads="1"/>
          </p:cNvSpPr>
          <p:nvPr>
            <p:ph type="title"/>
          </p:nvPr>
        </p:nvSpPr>
        <p:spPr>
          <a:xfrm>
            <a:off x="1619398" y="49213"/>
            <a:ext cx="7143750" cy="1143000"/>
          </a:xfrm>
        </p:spPr>
        <p:txBody>
          <a:bodyPr/>
          <a:lstStyle/>
          <a:p>
            <a:r>
              <a:rPr lang="en-US" altLang="en-US" sz="4400" dirty="0"/>
              <a:t>Focused Search </a:t>
            </a:r>
          </a:p>
        </p:txBody>
      </p:sp>
      <p:sp>
        <p:nvSpPr>
          <p:cNvPr id="49156" name="Slide Number Placeholder 2">
            <a:extLst>
              <a:ext uri="{FF2B5EF4-FFF2-40B4-BE49-F238E27FC236}">
                <a16:creationId xmlns:a16="http://schemas.microsoft.com/office/drawing/2014/main" id="{105E4826-AE59-4DB2-B085-8E5462F0C582}"/>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F5F2D6-59CA-4815-9C2E-FDDBCC43DEF5}"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9157" name="Rectangle 8">
            <a:extLst>
              <a:ext uri="{FF2B5EF4-FFF2-40B4-BE49-F238E27FC236}">
                <a16:creationId xmlns:a16="http://schemas.microsoft.com/office/drawing/2014/main" id="{F1601E6E-C6E6-44C6-A13C-05449C064409}"/>
              </a:ext>
            </a:extLst>
          </p:cNvPr>
          <p:cNvSpPr>
            <a:spLocks noChangeArrowheads="1"/>
          </p:cNvSpPr>
          <p:nvPr/>
        </p:nvSpPr>
        <p:spPr bwMode="auto">
          <a:xfrm>
            <a:off x="3190280" y="2375266"/>
            <a:ext cx="4180114" cy="407988"/>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9158" name="Speech Bubble: Rectangle 12">
            <a:extLst>
              <a:ext uri="{FF2B5EF4-FFF2-40B4-BE49-F238E27FC236}">
                <a16:creationId xmlns:a16="http://schemas.microsoft.com/office/drawing/2014/main" id="{F6616A29-B1EE-4392-B2EA-E69808EF20E6}"/>
              </a:ext>
            </a:extLst>
          </p:cNvPr>
          <p:cNvSpPr>
            <a:spLocks noChangeArrowheads="1"/>
          </p:cNvSpPr>
          <p:nvPr/>
        </p:nvSpPr>
        <p:spPr bwMode="auto">
          <a:xfrm>
            <a:off x="5059363" y="4981575"/>
            <a:ext cx="3462337" cy="1398588"/>
          </a:xfrm>
          <a:prstGeom prst="wedgeRectCallout">
            <a:avLst>
              <a:gd name="adj1" fmla="val -27471"/>
              <a:gd name="adj2" fmla="val -203087"/>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Focuses the search on selected metadata (columns).  Allows search on  one or multiple columns.  Two columns (Description and Reference Document) allow searches on up to two conditions with the and/or option  </a:t>
            </a:r>
            <a:endParaRPr kumimoji="0" lang="en-US" altLang="en-US" sz="1400" b="0" i="0" u="none" strike="noStrike" kern="1200" cap="none" spc="0" normalizeH="0" baseline="0" noProof="0" dirty="0">
              <a:ln>
                <a:noFill/>
              </a:ln>
              <a:solidFill>
                <a:srgbClr val="660066"/>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C4096B-70DB-4F81-9CAA-23BE53862E37}"/>
              </a:ext>
            </a:extLst>
          </p:cNvPr>
          <p:cNvPicPr>
            <a:picLocks noChangeAspect="1"/>
          </p:cNvPicPr>
          <p:nvPr/>
        </p:nvPicPr>
        <p:blipFill>
          <a:blip r:embed="rId3"/>
          <a:stretch>
            <a:fillRect/>
          </a:stretch>
        </p:blipFill>
        <p:spPr>
          <a:xfrm>
            <a:off x="0" y="1562100"/>
            <a:ext cx="9144000" cy="3733800"/>
          </a:xfrm>
          <a:prstGeom prst="rect">
            <a:avLst/>
          </a:prstGeom>
        </p:spPr>
      </p:pic>
      <p:sp>
        <p:nvSpPr>
          <p:cNvPr id="51202" name="Title 1">
            <a:extLst>
              <a:ext uri="{FF2B5EF4-FFF2-40B4-BE49-F238E27FC236}">
                <a16:creationId xmlns:a16="http://schemas.microsoft.com/office/drawing/2014/main" id="{0BECA22D-367A-4E75-8F7B-82C0F16D2864}"/>
              </a:ext>
            </a:extLst>
          </p:cNvPr>
          <p:cNvSpPr>
            <a:spLocks noGrp="1" noChangeArrowheads="1"/>
          </p:cNvSpPr>
          <p:nvPr>
            <p:ph type="title"/>
          </p:nvPr>
        </p:nvSpPr>
        <p:spPr>
          <a:xfrm>
            <a:off x="1600924" y="49213"/>
            <a:ext cx="7143750" cy="1143000"/>
          </a:xfrm>
        </p:spPr>
        <p:txBody>
          <a:bodyPr/>
          <a:lstStyle/>
          <a:p>
            <a:r>
              <a:rPr lang="en-US" altLang="en-US" sz="4400" dirty="0"/>
              <a:t>Export</a:t>
            </a:r>
          </a:p>
        </p:txBody>
      </p:sp>
      <p:sp>
        <p:nvSpPr>
          <p:cNvPr id="51204" name="Slide Number Placeholder 1">
            <a:extLst>
              <a:ext uri="{FF2B5EF4-FFF2-40B4-BE49-F238E27FC236}">
                <a16:creationId xmlns:a16="http://schemas.microsoft.com/office/drawing/2014/main" id="{E91E82EB-37E0-4A51-BCAB-CDCEFE818CF9}"/>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2870E7-7B21-49F9-81AD-F80B2CAAA893}" type="slidenum">
              <a:rPr kumimoji="0" lang="en-US" altLang="en-US" sz="1400" b="0" i="0" u="none" strike="noStrike" kern="1200" cap="none" spc="0" normalizeH="0" baseline="0" noProof="0" smtClean="0">
                <a:ln>
                  <a:noFill/>
                </a:ln>
                <a:solidFill>
                  <a:srgbClr val="7F7F7F"/>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400" b="0" i="0" u="none" strike="noStrike" kern="1200" cap="none" spc="0" normalizeH="0" baseline="0" noProof="0">
              <a:ln>
                <a:noFill/>
              </a:ln>
              <a:solidFill>
                <a:srgbClr val="808080"/>
              </a:solidFill>
              <a:effectLst/>
              <a:uLnTx/>
              <a:uFillTx/>
              <a:latin typeface="Arial" panose="020B0604020202020204" pitchFamily="34" charset="0"/>
              <a:ea typeface="+mn-ea"/>
              <a:cs typeface="+mn-cs"/>
            </a:endParaRPr>
          </a:p>
        </p:txBody>
      </p:sp>
      <p:sp>
        <p:nvSpPr>
          <p:cNvPr id="51206" name="Speech Bubble: Rectangle 5">
            <a:extLst>
              <a:ext uri="{FF2B5EF4-FFF2-40B4-BE49-F238E27FC236}">
                <a16:creationId xmlns:a16="http://schemas.microsoft.com/office/drawing/2014/main" id="{63985DCB-AC62-41AD-8B93-C64F6B7D39D1}"/>
              </a:ext>
            </a:extLst>
          </p:cNvPr>
          <p:cNvSpPr>
            <a:spLocks noChangeArrowheads="1"/>
          </p:cNvSpPr>
          <p:nvPr/>
        </p:nvSpPr>
        <p:spPr bwMode="auto">
          <a:xfrm>
            <a:off x="3387334" y="1778000"/>
            <a:ext cx="2927350" cy="317500"/>
          </a:xfrm>
          <a:prstGeom prst="wedgeRectCallout">
            <a:avLst>
              <a:gd name="adj1" fmla="val 40009"/>
              <a:gd name="adj2" fmla="val 197310"/>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Defaults to comma, Do not change</a:t>
            </a:r>
          </a:p>
        </p:txBody>
      </p:sp>
      <p:sp>
        <p:nvSpPr>
          <p:cNvPr id="51207" name="Speech Bubble: Rectangle 7">
            <a:extLst>
              <a:ext uri="{FF2B5EF4-FFF2-40B4-BE49-F238E27FC236}">
                <a16:creationId xmlns:a16="http://schemas.microsoft.com/office/drawing/2014/main" id="{7D0CA229-6F93-4A02-AE19-90ADBF5DAFC8}"/>
              </a:ext>
            </a:extLst>
          </p:cNvPr>
          <p:cNvSpPr>
            <a:spLocks noChangeArrowheads="1"/>
          </p:cNvSpPr>
          <p:nvPr/>
        </p:nvSpPr>
        <p:spPr bwMode="auto">
          <a:xfrm>
            <a:off x="3290497" y="2921000"/>
            <a:ext cx="2298700" cy="333375"/>
          </a:xfrm>
          <a:prstGeom prst="wedgeRectCallout">
            <a:avLst>
              <a:gd name="adj1" fmla="val 64167"/>
              <a:gd name="adj2" fmla="val 56616"/>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Name the file </a:t>
            </a:r>
          </a:p>
        </p:txBody>
      </p:sp>
      <p:sp>
        <p:nvSpPr>
          <p:cNvPr id="51208" name="Speech Bubble: Rectangle 7">
            <a:extLst>
              <a:ext uri="{FF2B5EF4-FFF2-40B4-BE49-F238E27FC236}">
                <a16:creationId xmlns:a16="http://schemas.microsoft.com/office/drawing/2014/main" id="{281A094D-4DA3-4B60-8CA5-B9C06EA0D219}"/>
              </a:ext>
            </a:extLst>
          </p:cNvPr>
          <p:cNvSpPr>
            <a:spLocks noChangeArrowheads="1"/>
          </p:cNvSpPr>
          <p:nvPr/>
        </p:nvSpPr>
        <p:spPr bwMode="auto">
          <a:xfrm>
            <a:off x="6055922" y="4846638"/>
            <a:ext cx="2298700" cy="476250"/>
          </a:xfrm>
          <a:prstGeom prst="wedgeRectCallout">
            <a:avLst>
              <a:gd name="adj1" fmla="val -41005"/>
              <a:gd name="adj2" fmla="val -225296"/>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Creates a CSV File in Excel</a:t>
            </a:r>
          </a:p>
        </p:txBody>
      </p:sp>
      <p:sp>
        <p:nvSpPr>
          <p:cNvPr id="51209" name="Rectangle 1">
            <a:extLst>
              <a:ext uri="{FF2B5EF4-FFF2-40B4-BE49-F238E27FC236}">
                <a16:creationId xmlns:a16="http://schemas.microsoft.com/office/drawing/2014/main" id="{965F70A5-775F-4E1F-B40E-594386B619F0}"/>
              </a:ext>
            </a:extLst>
          </p:cNvPr>
          <p:cNvSpPr>
            <a:spLocks noChangeArrowheads="1"/>
          </p:cNvSpPr>
          <p:nvPr/>
        </p:nvSpPr>
        <p:spPr bwMode="auto">
          <a:xfrm>
            <a:off x="5881297" y="2657065"/>
            <a:ext cx="3170237" cy="474573"/>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1210" name="Rectangle 13">
            <a:extLst>
              <a:ext uri="{FF2B5EF4-FFF2-40B4-BE49-F238E27FC236}">
                <a16:creationId xmlns:a16="http://schemas.microsoft.com/office/drawing/2014/main" id="{37B427A9-DD39-4AA2-948C-A7604E0F236B}"/>
              </a:ext>
            </a:extLst>
          </p:cNvPr>
          <p:cNvSpPr>
            <a:spLocks noChangeArrowheads="1"/>
          </p:cNvSpPr>
          <p:nvPr/>
        </p:nvSpPr>
        <p:spPr bwMode="auto">
          <a:xfrm>
            <a:off x="5881297" y="3185069"/>
            <a:ext cx="3157537" cy="419100"/>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1211" name="Rectangle 14">
            <a:extLst>
              <a:ext uri="{FF2B5EF4-FFF2-40B4-BE49-F238E27FC236}">
                <a16:creationId xmlns:a16="http://schemas.microsoft.com/office/drawing/2014/main" id="{7B18524F-C6A8-4DC5-AD07-0BF5DACC4E55}"/>
              </a:ext>
            </a:extLst>
          </p:cNvPr>
          <p:cNvSpPr>
            <a:spLocks noChangeArrowheads="1"/>
          </p:cNvSpPr>
          <p:nvPr/>
        </p:nvSpPr>
        <p:spPr bwMode="auto">
          <a:xfrm>
            <a:off x="5881297" y="3657600"/>
            <a:ext cx="646112" cy="312738"/>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1212" name="Rectangle 15">
            <a:extLst>
              <a:ext uri="{FF2B5EF4-FFF2-40B4-BE49-F238E27FC236}">
                <a16:creationId xmlns:a16="http://schemas.microsoft.com/office/drawing/2014/main" id="{FF5D0088-E661-4216-ACE9-233D2504933F}"/>
              </a:ext>
            </a:extLst>
          </p:cNvPr>
          <p:cNvSpPr>
            <a:spLocks noChangeArrowheads="1"/>
          </p:cNvSpPr>
          <p:nvPr/>
        </p:nvSpPr>
        <p:spPr bwMode="auto">
          <a:xfrm>
            <a:off x="49213" y="2162914"/>
            <a:ext cx="706437" cy="268288"/>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65B84B-5AA5-7191-EDD1-92D0B68F6D64}"/>
              </a:ext>
            </a:extLst>
          </p:cNvPr>
          <p:cNvPicPr>
            <a:picLocks noChangeAspect="1"/>
          </p:cNvPicPr>
          <p:nvPr/>
        </p:nvPicPr>
        <p:blipFill>
          <a:blip r:embed="rId3"/>
          <a:stretch>
            <a:fillRect/>
          </a:stretch>
        </p:blipFill>
        <p:spPr>
          <a:xfrm>
            <a:off x="0" y="1811782"/>
            <a:ext cx="9144000" cy="4190400"/>
          </a:xfrm>
          <a:prstGeom prst="rect">
            <a:avLst/>
          </a:prstGeom>
        </p:spPr>
      </p:pic>
      <p:sp>
        <p:nvSpPr>
          <p:cNvPr id="119810" name="Title 2">
            <a:extLst>
              <a:ext uri="{FF2B5EF4-FFF2-40B4-BE49-F238E27FC236}">
                <a16:creationId xmlns:a16="http://schemas.microsoft.com/office/drawing/2014/main" id="{F91FC440-0451-4F13-9C19-F6D7512296CB}"/>
              </a:ext>
            </a:extLst>
          </p:cNvPr>
          <p:cNvSpPr>
            <a:spLocks noGrp="1" noChangeArrowheads="1"/>
          </p:cNvSpPr>
          <p:nvPr>
            <p:ph type="title"/>
          </p:nvPr>
        </p:nvSpPr>
        <p:spPr>
          <a:xfrm>
            <a:off x="1637872" y="49213"/>
            <a:ext cx="7143750" cy="1143000"/>
          </a:xfrm>
        </p:spPr>
        <p:txBody>
          <a:bodyPr/>
          <a:lstStyle/>
          <a:p>
            <a:r>
              <a:rPr lang="en-US" altLang="en-US" sz="4400" dirty="0"/>
              <a:t>Breadcrumb</a:t>
            </a:r>
          </a:p>
        </p:txBody>
      </p:sp>
      <p:sp>
        <p:nvSpPr>
          <p:cNvPr id="119811" name="Slide Number Placeholder 1">
            <a:extLst>
              <a:ext uri="{FF2B5EF4-FFF2-40B4-BE49-F238E27FC236}">
                <a16:creationId xmlns:a16="http://schemas.microsoft.com/office/drawing/2014/main" id="{BE81CAB7-D6C2-481E-B28F-D7BBE2599647}"/>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F9D4AF-7152-485F-86D0-CEB90DEEC877}"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19813" name="Speech Bubble: Rectangle 7">
            <a:extLst>
              <a:ext uri="{FF2B5EF4-FFF2-40B4-BE49-F238E27FC236}">
                <a16:creationId xmlns:a16="http://schemas.microsoft.com/office/drawing/2014/main" id="{C4D9384D-D5B8-4ECD-9862-A905BFA132D8}"/>
              </a:ext>
            </a:extLst>
          </p:cNvPr>
          <p:cNvSpPr>
            <a:spLocks noChangeArrowheads="1"/>
          </p:cNvSpPr>
          <p:nvPr/>
        </p:nvSpPr>
        <p:spPr bwMode="auto">
          <a:xfrm>
            <a:off x="7122785" y="2618641"/>
            <a:ext cx="1536700" cy="914400"/>
          </a:xfrm>
          <a:prstGeom prst="wedgeRectCallout">
            <a:avLst>
              <a:gd name="adj1" fmla="val -120577"/>
              <a:gd name="adj2" fmla="val -65648"/>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Shows the pages you have visited in the model</a:t>
            </a:r>
          </a:p>
        </p:txBody>
      </p:sp>
      <p:sp>
        <p:nvSpPr>
          <p:cNvPr id="119814" name="Rectangle 1">
            <a:extLst>
              <a:ext uri="{FF2B5EF4-FFF2-40B4-BE49-F238E27FC236}">
                <a16:creationId xmlns:a16="http://schemas.microsoft.com/office/drawing/2014/main" id="{5C85F37D-3E0E-4D44-AFB5-ECCC719A678C}"/>
              </a:ext>
            </a:extLst>
          </p:cNvPr>
          <p:cNvSpPr>
            <a:spLocks noChangeArrowheads="1"/>
          </p:cNvSpPr>
          <p:nvPr/>
        </p:nvSpPr>
        <p:spPr bwMode="auto">
          <a:xfrm>
            <a:off x="886466" y="2180283"/>
            <a:ext cx="5216525" cy="318052"/>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C86A9EFD-3182-4931-9A32-FF0F958574B1}"/>
              </a:ext>
            </a:extLst>
          </p:cNvPr>
          <p:cNvSpPr>
            <a:spLocks noGrp="1" noChangeArrowheads="1"/>
          </p:cNvSpPr>
          <p:nvPr>
            <p:ph type="title"/>
          </p:nvPr>
        </p:nvSpPr>
        <p:spPr>
          <a:xfrm>
            <a:off x="2248250" y="76200"/>
            <a:ext cx="6832250" cy="1143000"/>
          </a:xfrm>
        </p:spPr>
        <p:txBody>
          <a:bodyPr/>
          <a:lstStyle/>
          <a:p>
            <a:r>
              <a:rPr lang="en-US" altLang="en-US" sz="4400" dirty="0"/>
              <a:t>Links to Access the MPM</a:t>
            </a:r>
          </a:p>
        </p:txBody>
      </p:sp>
      <p:sp>
        <p:nvSpPr>
          <p:cNvPr id="5123" name="Content Placeholder 2">
            <a:extLst>
              <a:ext uri="{FF2B5EF4-FFF2-40B4-BE49-F238E27FC236}">
                <a16:creationId xmlns:a16="http://schemas.microsoft.com/office/drawing/2014/main" id="{7F0FE3BD-369A-4C50-8C7C-346B1F539F1B}"/>
              </a:ext>
            </a:extLst>
          </p:cNvPr>
          <p:cNvSpPr>
            <a:spLocks noGrp="1"/>
          </p:cNvSpPr>
          <p:nvPr>
            <p:ph idx="1"/>
          </p:nvPr>
        </p:nvSpPr>
        <p:spPr>
          <a:xfrm>
            <a:off x="0" y="1196975"/>
            <a:ext cx="9126538" cy="5121275"/>
          </a:xfrm>
        </p:spPr>
        <p:txBody>
          <a:bodyPr>
            <a:normAutofit fontScale="85000" lnSpcReduction="10000"/>
          </a:bodyPr>
          <a:lstStyle/>
          <a:p>
            <a:pPr>
              <a:defRPr/>
            </a:pPr>
            <a:r>
              <a:rPr lang="en-US" sz="2800" dirty="0"/>
              <a:t>Direct MPM Link – afacpo.com</a:t>
            </a:r>
          </a:p>
          <a:p>
            <a:pPr>
              <a:defRPr/>
            </a:pPr>
            <a:r>
              <a:rPr lang="en-US" sz="2800" dirty="0"/>
              <a:t>AF Portal – www.my.af.mil</a:t>
            </a:r>
          </a:p>
          <a:p>
            <a:pPr lvl="1">
              <a:defRPr/>
            </a:pPr>
            <a:r>
              <a:rPr lang="en-US" sz="2400" dirty="0"/>
              <a:t>Option under the Acquisition section of Quick Links</a:t>
            </a:r>
          </a:p>
          <a:p>
            <a:pPr>
              <a:defRPr/>
            </a:pPr>
            <a:r>
              <a:rPr lang="en-US" sz="2800" dirty="0"/>
              <a:t>External Air Force Acquisition Page - ww3.safaq.hq.af.mil </a:t>
            </a:r>
          </a:p>
          <a:p>
            <a:pPr lvl="1">
              <a:defRPr/>
            </a:pPr>
            <a:r>
              <a:rPr lang="en-US" sz="2400" dirty="0"/>
              <a:t>Option under the Featured Links</a:t>
            </a:r>
          </a:p>
          <a:p>
            <a:pPr>
              <a:defRPr/>
            </a:pPr>
            <a:r>
              <a:rPr lang="en-US" sz="2600" dirty="0"/>
              <a:t>Common Portal Environment-https://pmrt.altess.army.mil/</a:t>
            </a:r>
            <a:r>
              <a:rPr lang="en-US" sz="2600" dirty="0" err="1"/>
              <a:t>pmrt</a:t>
            </a:r>
            <a:r>
              <a:rPr lang="en-US" sz="2600" dirty="0"/>
              <a:t>/</a:t>
            </a:r>
            <a:r>
              <a:rPr lang="en-US" sz="2600" dirty="0" err="1"/>
              <a:t>login.jsp</a:t>
            </a:r>
            <a:endParaRPr lang="en-US" sz="2600" dirty="0"/>
          </a:p>
          <a:p>
            <a:pPr marL="290513" lvl="1" indent="-290513">
              <a:lnSpc>
                <a:spcPct val="80000"/>
              </a:lnSpc>
              <a:spcBef>
                <a:spcPct val="20000"/>
              </a:spcBef>
              <a:defRPr/>
            </a:pPr>
            <a:endParaRPr lang="en-US" altLang="en-US" sz="2800" dirty="0">
              <a:solidFill>
                <a:srgbClr val="000000"/>
              </a:solidFill>
            </a:endParaRPr>
          </a:p>
          <a:p>
            <a:pPr marL="290513" lvl="1" indent="-290513">
              <a:lnSpc>
                <a:spcPct val="80000"/>
              </a:lnSpc>
              <a:spcBef>
                <a:spcPct val="20000"/>
              </a:spcBef>
              <a:defRPr/>
            </a:pPr>
            <a:r>
              <a:rPr lang="en-US" altLang="en-US" sz="2800" dirty="0">
                <a:solidFill>
                  <a:srgbClr val="000000"/>
                </a:solidFill>
              </a:rPr>
              <a:t>Links to MPM are located on ACE sites-AFLCMC, Hanscom, Hill, Robins, Space Force, and Tinker</a:t>
            </a:r>
          </a:p>
          <a:p>
            <a:pPr marL="0" indent="0">
              <a:buNone/>
              <a:defRPr/>
            </a:pPr>
            <a:br>
              <a:rPr lang="en-US" sz="2600" dirty="0"/>
            </a:br>
            <a:br>
              <a:rPr lang="en-US" sz="2600" dirty="0"/>
            </a:br>
            <a:endParaRPr lang="en-US" sz="2600" dirty="0"/>
          </a:p>
          <a:p>
            <a:pPr>
              <a:defRPr/>
            </a:pPr>
            <a:endParaRPr lang="en-US" dirty="0"/>
          </a:p>
          <a:p>
            <a:pPr marL="0" indent="0">
              <a:buFont typeface="Wingdings" panose="05000000000000000000" pitchFamily="2" charset="2"/>
              <a:buNone/>
              <a:defRPr/>
            </a:pPr>
            <a:endParaRPr lang="en-US" dirty="0"/>
          </a:p>
          <a:p>
            <a:pPr>
              <a:defRPr/>
            </a:pPr>
            <a:endParaRPr lang="en-US" dirty="0"/>
          </a:p>
        </p:txBody>
      </p:sp>
      <p:sp>
        <p:nvSpPr>
          <p:cNvPr id="49157" name="Slide Number Placeholder 2">
            <a:extLst>
              <a:ext uri="{FF2B5EF4-FFF2-40B4-BE49-F238E27FC236}">
                <a16:creationId xmlns:a16="http://schemas.microsoft.com/office/drawing/2014/main" id="{297B7B49-EFB4-40ED-8ED3-4B70F5E2572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B8A1C0-4D73-4C69-B960-EF4F5824BA3F}"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48587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2323E1-F73E-4C2C-8127-4EB7EDB605EA}"/>
              </a:ext>
            </a:extLst>
          </p:cNvPr>
          <p:cNvPicPr>
            <a:picLocks noChangeAspect="1"/>
          </p:cNvPicPr>
          <p:nvPr/>
        </p:nvPicPr>
        <p:blipFill>
          <a:blip r:embed="rId3"/>
          <a:stretch>
            <a:fillRect/>
          </a:stretch>
        </p:blipFill>
        <p:spPr>
          <a:xfrm>
            <a:off x="4360050" y="1643012"/>
            <a:ext cx="4760138" cy="2934577"/>
          </a:xfrm>
          <a:prstGeom prst="rect">
            <a:avLst/>
          </a:prstGeom>
        </p:spPr>
      </p:pic>
      <p:sp>
        <p:nvSpPr>
          <p:cNvPr id="22531" name="Slide Number Placeholder 2">
            <a:extLst>
              <a:ext uri="{FF2B5EF4-FFF2-40B4-BE49-F238E27FC236}">
                <a16:creationId xmlns:a16="http://schemas.microsoft.com/office/drawing/2014/main" id="{86073251-E074-48AB-97D0-17257AB2A256}"/>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260DD0-EFAB-40BC-AF5F-6E5AB56EF9E8}"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2532" name="Rectangle 2">
            <a:extLst>
              <a:ext uri="{FF2B5EF4-FFF2-40B4-BE49-F238E27FC236}">
                <a16:creationId xmlns:a16="http://schemas.microsoft.com/office/drawing/2014/main" id="{CAB59EB6-558E-4962-B053-E934A12AAFA5}"/>
              </a:ext>
            </a:extLst>
          </p:cNvPr>
          <p:cNvSpPr>
            <a:spLocks noGrp="1" noChangeArrowheads="1"/>
          </p:cNvSpPr>
          <p:nvPr>
            <p:ph type="title" idx="4294967295"/>
          </p:nvPr>
        </p:nvSpPr>
        <p:spPr>
          <a:xfrm>
            <a:off x="3101975" y="95250"/>
            <a:ext cx="6042025" cy="1143000"/>
          </a:xfrm>
        </p:spPr>
        <p:txBody>
          <a:bodyPr/>
          <a:lstStyle/>
          <a:p>
            <a:r>
              <a:rPr lang="en-US" altLang="en-US" sz="4400" dirty="0"/>
              <a:t>MPM Purpose</a:t>
            </a:r>
          </a:p>
        </p:txBody>
      </p:sp>
      <p:sp>
        <p:nvSpPr>
          <p:cNvPr id="22533" name="Rectangle 3">
            <a:extLst>
              <a:ext uri="{FF2B5EF4-FFF2-40B4-BE49-F238E27FC236}">
                <a16:creationId xmlns:a16="http://schemas.microsoft.com/office/drawing/2014/main" id="{DB417B07-93BE-4737-A799-6109F48F844B}"/>
              </a:ext>
            </a:extLst>
          </p:cNvPr>
          <p:cNvSpPr>
            <a:spLocks noChangeArrowheads="1"/>
          </p:cNvSpPr>
          <p:nvPr/>
        </p:nvSpPr>
        <p:spPr bwMode="auto">
          <a:xfrm>
            <a:off x="204788" y="1266826"/>
            <a:ext cx="8736012" cy="583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90513" indent="-290513">
              <a:spcBef>
                <a:spcPct val="50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1pPr>
            <a:lvl2pPr marL="688975" indent="-282575">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marL="290513" marR="0" lvl="0" indent="-290513" algn="l" defTabSz="914400" rtl="0" eaLnBrk="0" fontAlgn="base" latinLnBrk="0" hangingPunct="0">
              <a:lnSpc>
                <a:spcPct val="80000"/>
              </a:lnSpc>
              <a:spcBef>
                <a:spcPct val="20000"/>
              </a:spcBef>
              <a:spcAft>
                <a:spcPct val="0"/>
              </a:spcAft>
              <a:buClr>
                <a:srgbClr val="151C77"/>
              </a:buClr>
              <a:buSzPct val="80000"/>
              <a:buFont typeface="Wingdings" panose="05000000000000000000" pitchFamily="2" charset="2"/>
              <a:buChar char="n"/>
              <a:tabLst/>
              <a:defRPr/>
            </a:pP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 MPM is the “as documented” process for Big A acquisition</a:t>
            </a:r>
          </a:p>
        </p:txBody>
      </p:sp>
      <p:grpSp>
        <p:nvGrpSpPr>
          <p:cNvPr id="3" name="Group 2">
            <a:extLst>
              <a:ext uri="{FF2B5EF4-FFF2-40B4-BE49-F238E27FC236}">
                <a16:creationId xmlns:a16="http://schemas.microsoft.com/office/drawing/2014/main" id="{D1CE9266-EBCD-4D1D-8F1B-4BACE18CF229}"/>
              </a:ext>
            </a:extLst>
          </p:cNvPr>
          <p:cNvGrpSpPr/>
          <p:nvPr/>
        </p:nvGrpSpPr>
        <p:grpSpPr>
          <a:xfrm>
            <a:off x="154887" y="1999908"/>
            <a:ext cx="4713461" cy="4219430"/>
            <a:chOff x="2111285" y="1872312"/>
            <a:chExt cx="4713461" cy="4219430"/>
          </a:xfrm>
        </p:grpSpPr>
        <p:sp>
          <p:nvSpPr>
            <p:cNvPr id="8" name="Flowchart: Connector 7">
              <a:extLst>
                <a:ext uri="{FF2B5EF4-FFF2-40B4-BE49-F238E27FC236}">
                  <a16:creationId xmlns:a16="http://schemas.microsoft.com/office/drawing/2014/main" id="{8AA3BD6A-1D25-4155-A3FD-99F0AB815E3C}"/>
                </a:ext>
              </a:extLst>
            </p:cNvPr>
            <p:cNvSpPr/>
            <p:nvPr/>
          </p:nvSpPr>
          <p:spPr bwMode="auto">
            <a:xfrm>
              <a:off x="2111285" y="3429000"/>
              <a:ext cx="2662742" cy="2662742"/>
            </a:xfrm>
            <a:prstGeom prst="flowChartConnector">
              <a:avLst/>
            </a:prstGeom>
            <a:solidFill>
              <a:schemeClr val="accent1">
                <a:lumMod val="40000"/>
                <a:lumOff val="60000"/>
                <a:alpha val="57000"/>
              </a:schemeClr>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mn-ea"/>
                  <a:cs typeface="+mn-cs"/>
                </a:rPr>
                <a:t>Requirements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Arial" charset="0"/>
                  <a:ea typeface="+mn-ea"/>
                  <a:cs typeface="+mn-cs"/>
                </a:rPr>
                <a:t>JCIDS Process – CJCSI 5123.01I, JCIDS Manual</a:t>
              </a:r>
            </a:p>
          </p:txBody>
        </p:sp>
        <p:sp>
          <p:nvSpPr>
            <p:cNvPr id="9" name="Flowchart: Connector 8">
              <a:extLst>
                <a:ext uri="{FF2B5EF4-FFF2-40B4-BE49-F238E27FC236}">
                  <a16:creationId xmlns:a16="http://schemas.microsoft.com/office/drawing/2014/main" id="{EDBC652D-374E-4DE7-B7D8-3D0A81E25399}"/>
                </a:ext>
              </a:extLst>
            </p:cNvPr>
            <p:cNvSpPr/>
            <p:nvPr/>
          </p:nvSpPr>
          <p:spPr bwMode="auto">
            <a:xfrm>
              <a:off x="4162004" y="3429000"/>
              <a:ext cx="2662742" cy="2662742"/>
            </a:xfrm>
            <a:prstGeom prst="flowChartConnector">
              <a:avLst/>
            </a:prstGeom>
            <a:solidFill>
              <a:srgbClr val="94F0A3">
                <a:alpha val="58000"/>
              </a:srgbClr>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mn-ea"/>
                  <a:cs typeface="+mn-cs"/>
                </a:rPr>
                <a:t>Resources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Arial" charset="0"/>
                  <a:ea typeface="+mn-ea"/>
                  <a:cs typeface="+mn-cs"/>
                </a:rPr>
                <a:t>PPBE Process – AFPD 90-6,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Arial" charset="0"/>
                  <a:ea typeface="+mn-ea"/>
                  <a:cs typeface="+mn-cs"/>
                </a:rPr>
                <a:t> SPPBE Playbook</a:t>
              </a:r>
            </a:p>
          </p:txBody>
        </p:sp>
        <p:sp>
          <p:nvSpPr>
            <p:cNvPr id="2" name="Flowchart: Connector 1">
              <a:extLst>
                <a:ext uri="{FF2B5EF4-FFF2-40B4-BE49-F238E27FC236}">
                  <a16:creationId xmlns:a16="http://schemas.microsoft.com/office/drawing/2014/main" id="{F18B274D-B165-4998-B544-C9A6CDEA0438}"/>
                </a:ext>
              </a:extLst>
            </p:cNvPr>
            <p:cNvSpPr/>
            <p:nvPr/>
          </p:nvSpPr>
          <p:spPr bwMode="auto">
            <a:xfrm>
              <a:off x="3078163" y="1872312"/>
              <a:ext cx="2662742" cy="2662742"/>
            </a:xfrm>
            <a:prstGeom prst="flowChartConnector">
              <a:avLst/>
            </a:prstGeom>
            <a:solidFill>
              <a:srgbClr val="FFFF00">
                <a:alpha val="58000"/>
              </a:srgbClr>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mn-ea"/>
                  <a:cs typeface="+mn-cs"/>
                </a:rPr>
                <a:t>Acquisition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Arial" charset="0"/>
                  <a:ea typeface="+mn-ea"/>
                  <a:cs typeface="+mn-cs"/>
                </a:rPr>
                <a:t>Defense Acquisition System – DoDI 5000.xx, DAFI 63-101/20-101</a:t>
              </a:r>
            </a:p>
          </p:txBody>
        </p:sp>
      </p:grpSp>
    </p:spTree>
    <p:extLst>
      <p:ext uri="{BB962C8B-B14F-4D97-AF65-F5344CB8AC3E}">
        <p14:creationId xmlns:p14="http://schemas.microsoft.com/office/powerpoint/2010/main" val="3850124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C86A9EFD-3182-4931-9A32-FF0F958574B1}"/>
              </a:ext>
            </a:extLst>
          </p:cNvPr>
          <p:cNvSpPr>
            <a:spLocks noGrp="1" noChangeArrowheads="1"/>
          </p:cNvSpPr>
          <p:nvPr>
            <p:ph type="title"/>
          </p:nvPr>
        </p:nvSpPr>
        <p:spPr>
          <a:xfrm>
            <a:off x="2744788" y="76200"/>
            <a:ext cx="6335712" cy="1143000"/>
          </a:xfrm>
        </p:spPr>
        <p:txBody>
          <a:bodyPr/>
          <a:lstStyle/>
          <a:p>
            <a:r>
              <a:rPr lang="en-US" altLang="en-US" sz="4400" dirty="0"/>
              <a:t>Who Do I Talk To?</a:t>
            </a:r>
          </a:p>
        </p:txBody>
      </p:sp>
      <p:sp>
        <p:nvSpPr>
          <p:cNvPr id="5123" name="Content Placeholder 2">
            <a:extLst>
              <a:ext uri="{FF2B5EF4-FFF2-40B4-BE49-F238E27FC236}">
                <a16:creationId xmlns:a16="http://schemas.microsoft.com/office/drawing/2014/main" id="{7F0FE3BD-369A-4C50-8C7C-346B1F539F1B}"/>
              </a:ext>
            </a:extLst>
          </p:cNvPr>
          <p:cNvSpPr>
            <a:spLocks noGrp="1"/>
          </p:cNvSpPr>
          <p:nvPr>
            <p:ph idx="1"/>
          </p:nvPr>
        </p:nvSpPr>
        <p:spPr>
          <a:xfrm>
            <a:off x="0" y="1137341"/>
            <a:ext cx="9126538" cy="5121275"/>
          </a:xfrm>
        </p:spPr>
        <p:txBody>
          <a:bodyPr/>
          <a:lstStyle/>
          <a:p>
            <a:pPr>
              <a:defRPr/>
            </a:pPr>
            <a:r>
              <a:rPr lang="en-US" sz="2800" dirty="0"/>
              <a:t>If you have questions, comments, or recommendations for improvements</a:t>
            </a:r>
          </a:p>
          <a:p>
            <a:pPr lvl="1">
              <a:defRPr/>
            </a:pPr>
            <a:r>
              <a:rPr lang="en-US" sz="2600" dirty="0"/>
              <a:t>Contact Mr. Brad Ferguson – (720) 333-6707 or </a:t>
            </a:r>
            <a:br>
              <a:rPr lang="en-US" sz="2800" dirty="0"/>
            </a:br>
            <a:r>
              <a:rPr lang="en-US" sz="2600" dirty="0"/>
              <a:t>brad.ferguson.2@us.af.mil</a:t>
            </a:r>
          </a:p>
          <a:p>
            <a:pPr lvl="1">
              <a:defRPr/>
            </a:pPr>
            <a:r>
              <a:rPr lang="en-US" sz="2600"/>
              <a:t>Contact </a:t>
            </a:r>
            <a:r>
              <a:rPr lang="en-US" sz="2600" dirty="0"/>
              <a:t>Allen Farley – (304) 216-6308 or </a:t>
            </a:r>
            <a:r>
              <a:rPr lang="en-US" sz="2600" dirty="0">
                <a:hlinkClick r:id="rId3"/>
              </a:rPr>
              <a:t>allen.farley@sptrm.com</a:t>
            </a:r>
            <a:endParaRPr lang="en-US" sz="2600" dirty="0"/>
          </a:p>
          <a:p>
            <a:pPr lvl="1">
              <a:defRPr/>
            </a:pPr>
            <a:r>
              <a:rPr lang="en-US" sz="2600" dirty="0"/>
              <a:t>Contact J.R. Dotson – (304) 641-1181 or john.dotson@sptrm.com</a:t>
            </a:r>
          </a:p>
          <a:p>
            <a:pPr lvl="1">
              <a:defRPr/>
            </a:pPr>
            <a:r>
              <a:rPr lang="en-US" sz="2600" dirty="0"/>
              <a:t>Contact SAF/AQXP – </a:t>
            </a:r>
            <a:br>
              <a:rPr lang="en-US" sz="2600" dirty="0"/>
            </a:br>
            <a:r>
              <a:rPr lang="en-US" sz="2400" dirty="0"/>
              <a:t>usaf.pentagon.saf-aq.mbx.saf-aqxp-cpi-wkflw@us.af.mil</a:t>
            </a:r>
            <a:br>
              <a:rPr lang="en-US" sz="2600" dirty="0"/>
            </a:br>
            <a:br>
              <a:rPr lang="en-US" sz="2600" dirty="0"/>
            </a:br>
            <a:endParaRPr lang="en-US" sz="2600" dirty="0"/>
          </a:p>
          <a:p>
            <a:pPr>
              <a:defRPr/>
            </a:pPr>
            <a:endParaRPr lang="en-US" dirty="0"/>
          </a:p>
          <a:p>
            <a:pPr marL="0" indent="0">
              <a:buFont typeface="Wingdings" panose="05000000000000000000" pitchFamily="2" charset="2"/>
              <a:buNone/>
              <a:defRPr/>
            </a:pPr>
            <a:endParaRPr lang="en-US" dirty="0"/>
          </a:p>
          <a:p>
            <a:pPr>
              <a:defRPr/>
            </a:pPr>
            <a:endParaRPr lang="en-US" dirty="0"/>
          </a:p>
        </p:txBody>
      </p:sp>
      <p:sp>
        <p:nvSpPr>
          <p:cNvPr id="49157" name="Slide Number Placeholder 2">
            <a:extLst>
              <a:ext uri="{FF2B5EF4-FFF2-40B4-BE49-F238E27FC236}">
                <a16:creationId xmlns:a16="http://schemas.microsoft.com/office/drawing/2014/main" id="{297B7B49-EFB4-40ED-8ED3-4B70F5E2572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B8A1C0-4D73-4C69-B960-EF4F5824BA3F}"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908086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C86A9EFD-3182-4931-9A32-FF0F958574B1}"/>
              </a:ext>
            </a:extLst>
          </p:cNvPr>
          <p:cNvSpPr>
            <a:spLocks noGrp="1" noChangeArrowheads="1"/>
          </p:cNvSpPr>
          <p:nvPr>
            <p:ph type="title"/>
          </p:nvPr>
        </p:nvSpPr>
        <p:spPr>
          <a:xfrm>
            <a:off x="2744788" y="76200"/>
            <a:ext cx="6335712" cy="1143000"/>
          </a:xfrm>
        </p:spPr>
        <p:txBody>
          <a:bodyPr/>
          <a:lstStyle/>
          <a:p>
            <a:r>
              <a:rPr lang="en-US" altLang="en-US" sz="4400" dirty="0"/>
              <a:t>Backup</a:t>
            </a:r>
          </a:p>
        </p:txBody>
      </p:sp>
      <p:sp>
        <p:nvSpPr>
          <p:cNvPr id="49157" name="Slide Number Placeholder 2">
            <a:extLst>
              <a:ext uri="{FF2B5EF4-FFF2-40B4-BE49-F238E27FC236}">
                <a16:creationId xmlns:a16="http://schemas.microsoft.com/office/drawing/2014/main" id="{297B7B49-EFB4-40ED-8ED3-4B70F5E2572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B8A1C0-4D73-4C69-B960-EF4F5824BA3F}"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735399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software development&#10;&#10;Description automatically generated">
            <a:extLst>
              <a:ext uri="{FF2B5EF4-FFF2-40B4-BE49-F238E27FC236}">
                <a16:creationId xmlns:a16="http://schemas.microsoft.com/office/drawing/2014/main" id="{6251DC0F-1864-FBA2-FE88-936C194293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549" y="1347203"/>
            <a:ext cx="7037088" cy="4990388"/>
          </a:xfrm>
          <a:prstGeom prst="rect">
            <a:avLst/>
          </a:prstGeom>
        </p:spPr>
      </p:pic>
      <p:sp>
        <p:nvSpPr>
          <p:cNvPr id="113667" name="Title 1">
            <a:extLst>
              <a:ext uri="{FF2B5EF4-FFF2-40B4-BE49-F238E27FC236}">
                <a16:creationId xmlns:a16="http://schemas.microsoft.com/office/drawing/2014/main" id="{537DB69F-9175-447C-8840-C0775F337225}"/>
              </a:ext>
            </a:extLst>
          </p:cNvPr>
          <p:cNvSpPr>
            <a:spLocks noGrp="1" noChangeArrowheads="1"/>
          </p:cNvSpPr>
          <p:nvPr>
            <p:ph type="title"/>
          </p:nvPr>
        </p:nvSpPr>
        <p:spPr>
          <a:xfrm>
            <a:off x="1637876" y="49213"/>
            <a:ext cx="7143750" cy="1143000"/>
          </a:xfrm>
        </p:spPr>
        <p:txBody>
          <a:bodyPr/>
          <a:lstStyle/>
          <a:p>
            <a:r>
              <a:rPr lang="en-US" altLang="en-US" sz="4400" dirty="0"/>
              <a:t>Page Navigation Details</a:t>
            </a:r>
          </a:p>
        </p:txBody>
      </p:sp>
      <p:sp>
        <p:nvSpPr>
          <p:cNvPr id="113668" name="Slide Number Placeholder 2">
            <a:extLst>
              <a:ext uri="{FF2B5EF4-FFF2-40B4-BE49-F238E27FC236}">
                <a16:creationId xmlns:a16="http://schemas.microsoft.com/office/drawing/2014/main" id="{DD790997-BA81-4DD7-9BA2-FB9A905FB56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7777F0-533D-4D1B-9D09-A77D46324C6C}"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3669" name="Speech Bubble: Rectangle 14">
            <a:extLst>
              <a:ext uri="{FF2B5EF4-FFF2-40B4-BE49-F238E27FC236}">
                <a16:creationId xmlns:a16="http://schemas.microsoft.com/office/drawing/2014/main" id="{E7F37515-DF40-47EA-83A7-66630B28DDC5}"/>
              </a:ext>
            </a:extLst>
          </p:cNvPr>
          <p:cNvSpPr>
            <a:spLocks noChangeArrowheads="1"/>
          </p:cNvSpPr>
          <p:nvPr/>
        </p:nvSpPr>
        <p:spPr bwMode="auto">
          <a:xfrm>
            <a:off x="359243" y="2489963"/>
            <a:ext cx="1487488" cy="307975"/>
          </a:xfrm>
          <a:prstGeom prst="wedgeRectCallout">
            <a:avLst>
              <a:gd name="adj1" fmla="val 127720"/>
              <a:gd name="adj2" fmla="val 23812"/>
            </a:avLst>
          </a:prstGeom>
          <a:solidFill>
            <a:srgbClr val="FFFF00"/>
          </a:solidFill>
          <a:ln w="9525">
            <a:solidFill>
              <a:srgbClr val="000000"/>
            </a:solidFill>
            <a:miter lim="800000"/>
            <a:headEnd/>
            <a:tailEnd/>
          </a:ln>
        </p:spPr>
        <p:txBody>
          <a:bodyPr/>
          <a:lstStyle>
            <a:lvl1pPr>
              <a:spcBef>
                <a:spcPct val="50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Processes </a:t>
            </a:r>
          </a:p>
        </p:txBody>
      </p:sp>
      <p:sp>
        <p:nvSpPr>
          <p:cNvPr id="113670" name="Speech Bubble: Rectangle 15">
            <a:extLst>
              <a:ext uri="{FF2B5EF4-FFF2-40B4-BE49-F238E27FC236}">
                <a16:creationId xmlns:a16="http://schemas.microsoft.com/office/drawing/2014/main" id="{2CA910CF-5D87-4C5C-9EC8-A853787F6F5C}"/>
              </a:ext>
            </a:extLst>
          </p:cNvPr>
          <p:cNvSpPr>
            <a:spLocks noChangeArrowheads="1"/>
          </p:cNvSpPr>
          <p:nvPr/>
        </p:nvSpPr>
        <p:spPr bwMode="auto">
          <a:xfrm>
            <a:off x="6207125" y="5180600"/>
            <a:ext cx="2755900" cy="254000"/>
          </a:xfrm>
          <a:prstGeom prst="wedgeRectCallout">
            <a:avLst>
              <a:gd name="adj1" fmla="val -30106"/>
              <a:gd name="adj2" fmla="val -242885"/>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Horizontally Navigate the Model</a:t>
            </a:r>
          </a:p>
        </p:txBody>
      </p:sp>
      <p:sp>
        <p:nvSpPr>
          <p:cNvPr id="113671" name="Speech Bubble: Rectangle 16">
            <a:extLst>
              <a:ext uri="{FF2B5EF4-FFF2-40B4-BE49-F238E27FC236}">
                <a16:creationId xmlns:a16="http://schemas.microsoft.com/office/drawing/2014/main" id="{3AAAF36E-08A6-4878-94C4-2E085566DDC4}"/>
              </a:ext>
            </a:extLst>
          </p:cNvPr>
          <p:cNvSpPr>
            <a:spLocks noChangeArrowheads="1"/>
          </p:cNvSpPr>
          <p:nvPr/>
        </p:nvSpPr>
        <p:spPr bwMode="auto">
          <a:xfrm>
            <a:off x="29261" y="1648805"/>
            <a:ext cx="1033462" cy="529740"/>
          </a:xfrm>
          <a:prstGeom prst="wedgeRectCallout">
            <a:avLst>
              <a:gd name="adj1" fmla="val 76413"/>
              <a:gd name="adj2" fmla="val -9147"/>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Navigate to Parent</a:t>
            </a:r>
          </a:p>
        </p:txBody>
      </p:sp>
      <p:sp>
        <p:nvSpPr>
          <p:cNvPr id="113672" name="Speech Bubble: Rectangle 11">
            <a:extLst>
              <a:ext uri="{FF2B5EF4-FFF2-40B4-BE49-F238E27FC236}">
                <a16:creationId xmlns:a16="http://schemas.microsoft.com/office/drawing/2014/main" id="{53F74DC1-CFB5-4C74-88E7-2956A53E511C}"/>
              </a:ext>
            </a:extLst>
          </p:cNvPr>
          <p:cNvSpPr>
            <a:spLocks noChangeArrowheads="1"/>
          </p:cNvSpPr>
          <p:nvPr/>
        </p:nvSpPr>
        <p:spPr bwMode="auto">
          <a:xfrm>
            <a:off x="7408870" y="2489963"/>
            <a:ext cx="1487487" cy="363538"/>
          </a:xfrm>
          <a:prstGeom prst="wedgeRectCallout">
            <a:avLst>
              <a:gd name="adj1" fmla="val -59520"/>
              <a:gd name="adj2" fmla="val 47510"/>
            </a:avLst>
          </a:prstGeom>
          <a:solidFill>
            <a:srgbClr val="FFFF00"/>
          </a:solidFill>
          <a:ln w="9525">
            <a:solidFill>
              <a:srgbClr val="000000"/>
            </a:solidFill>
            <a:miter lim="800000"/>
            <a:headEnd/>
            <a:tailEnd/>
          </a:ln>
        </p:spPr>
        <p:txBody>
          <a:bodyPr/>
          <a:lstStyle>
            <a:lvl1pPr>
              <a:spcBef>
                <a:spcPct val="50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Inputs/Outputs</a:t>
            </a:r>
          </a:p>
        </p:txBody>
      </p:sp>
      <p:sp>
        <p:nvSpPr>
          <p:cNvPr id="113673" name="Speech Bubble: Rectangle 2">
            <a:extLst>
              <a:ext uri="{FF2B5EF4-FFF2-40B4-BE49-F238E27FC236}">
                <a16:creationId xmlns:a16="http://schemas.microsoft.com/office/drawing/2014/main" id="{FA3940AE-FB80-421F-AF9E-365800C2121C}"/>
              </a:ext>
            </a:extLst>
          </p:cNvPr>
          <p:cNvSpPr>
            <a:spLocks noChangeArrowheads="1"/>
          </p:cNvSpPr>
          <p:nvPr/>
        </p:nvSpPr>
        <p:spPr bwMode="auto">
          <a:xfrm>
            <a:off x="6207125" y="3396837"/>
            <a:ext cx="2190750" cy="693738"/>
          </a:xfrm>
          <a:prstGeom prst="wedgeRectCallout">
            <a:avLst>
              <a:gd name="adj1" fmla="val -66516"/>
              <a:gd name="adj2" fmla="val -59722"/>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Click on the plus sign to Vertically Navigate the Model</a:t>
            </a:r>
          </a:p>
        </p:txBody>
      </p:sp>
      <p:sp>
        <p:nvSpPr>
          <p:cNvPr id="113674" name="Rectangle 4">
            <a:extLst>
              <a:ext uri="{FF2B5EF4-FFF2-40B4-BE49-F238E27FC236}">
                <a16:creationId xmlns:a16="http://schemas.microsoft.com/office/drawing/2014/main" id="{34DBA3E9-698D-4190-AAB4-136020638ED5}"/>
              </a:ext>
            </a:extLst>
          </p:cNvPr>
          <p:cNvSpPr>
            <a:spLocks noChangeArrowheads="1"/>
          </p:cNvSpPr>
          <p:nvPr/>
        </p:nvSpPr>
        <p:spPr bwMode="auto">
          <a:xfrm>
            <a:off x="3276404" y="3186300"/>
            <a:ext cx="268559" cy="266700"/>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3675" name="Rectangle 4">
            <a:extLst>
              <a:ext uri="{FF2B5EF4-FFF2-40B4-BE49-F238E27FC236}">
                <a16:creationId xmlns:a16="http://schemas.microsoft.com/office/drawing/2014/main" id="{42B6963A-3F35-4139-AC87-75041906DC07}"/>
              </a:ext>
            </a:extLst>
          </p:cNvPr>
          <p:cNvSpPr>
            <a:spLocks noChangeArrowheads="1"/>
          </p:cNvSpPr>
          <p:nvPr/>
        </p:nvSpPr>
        <p:spPr bwMode="auto">
          <a:xfrm>
            <a:off x="5588533" y="3191114"/>
            <a:ext cx="268559" cy="266700"/>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3676" name="Speech Bubble: Rectangle 2">
            <a:extLst>
              <a:ext uri="{FF2B5EF4-FFF2-40B4-BE49-F238E27FC236}">
                <a16:creationId xmlns:a16="http://schemas.microsoft.com/office/drawing/2014/main" id="{23E8F90F-6F4F-4DD7-843D-7E6C6623686B}"/>
              </a:ext>
            </a:extLst>
          </p:cNvPr>
          <p:cNvSpPr>
            <a:spLocks noChangeArrowheads="1"/>
          </p:cNvSpPr>
          <p:nvPr/>
        </p:nvSpPr>
        <p:spPr bwMode="auto">
          <a:xfrm>
            <a:off x="29261" y="3011629"/>
            <a:ext cx="2339450" cy="529740"/>
          </a:xfrm>
          <a:prstGeom prst="wedgeRectCallout">
            <a:avLst>
              <a:gd name="adj1" fmla="val 91214"/>
              <a:gd name="adj2" fmla="val 9355"/>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Plus sign indicates process has tiers below it.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B87ACB-FD74-AEFB-2310-2A5B8AA5D79F}"/>
              </a:ext>
            </a:extLst>
          </p:cNvPr>
          <p:cNvPicPr>
            <a:picLocks noChangeAspect="1"/>
          </p:cNvPicPr>
          <p:nvPr/>
        </p:nvPicPr>
        <p:blipFill>
          <a:blip r:embed="rId3"/>
          <a:stretch>
            <a:fillRect/>
          </a:stretch>
        </p:blipFill>
        <p:spPr>
          <a:xfrm>
            <a:off x="0" y="1620303"/>
            <a:ext cx="9144000" cy="4185432"/>
          </a:xfrm>
          <a:prstGeom prst="rect">
            <a:avLst/>
          </a:prstGeom>
        </p:spPr>
      </p:pic>
      <p:sp>
        <p:nvSpPr>
          <p:cNvPr id="115714" name="Title 1">
            <a:extLst>
              <a:ext uri="{FF2B5EF4-FFF2-40B4-BE49-F238E27FC236}">
                <a16:creationId xmlns:a16="http://schemas.microsoft.com/office/drawing/2014/main" id="{37E74ED8-A84F-4D24-B209-C1567F809BD2}"/>
              </a:ext>
            </a:extLst>
          </p:cNvPr>
          <p:cNvSpPr>
            <a:spLocks noGrp="1" noChangeArrowheads="1"/>
          </p:cNvSpPr>
          <p:nvPr>
            <p:ph type="title"/>
          </p:nvPr>
        </p:nvSpPr>
        <p:spPr>
          <a:xfrm>
            <a:off x="1628634" y="49213"/>
            <a:ext cx="7143750" cy="1143000"/>
          </a:xfrm>
        </p:spPr>
        <p:txBody>
          <a:bodyPr/>
          <a:lstStyle/>
          <a:p>
            <a:r>
              <a:rPr lang="en-US" altLang="en-US" sz="4400" dirty="0"/>
              <a:t>Processes</a:t>
            </a:r>
          </a:p>
        </p:txBody>
      </p:sp>
      <p:sp>
        <p:nvSpPr>
          <p:cNvPr id="115716" name="Slide Number Placeholder 3">
            <a:extLst>
              <a:ext uri="{FF2B5EF4-FFF2-40B4-BE49-F238E27FC236}">
                <a16:creationId xmlns:a16="http://schemas.microsoft.com/office/drawing/2014/main" id="{F87F3FCB-D6FA-46FA-908E-1FB12A5DA3C8}"/>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2E76A3-0343-4A5B-A676-D3263A3FAB8F}"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15718" name="Speech Bubble: Rectangle 7">
            <a:extLst>
              <a:ext uri="{FF2B5EF4-FFF2-40B4-BE49-F238E27FC236}">
                <a16:creationId xmlns:a16="http://schemas.microsoft.com/office/drawing/2014/main" id="{EBD35188-353C-40C1-BA6F-122A60B7CFD5}"/>
              </a:ext>
            </a:extLst>
          </p:cNvPr>
          <p:cNvSpPr>
            <a:spLocks noChangeArrowheads="1"/>
          </p:cNvSpPr>
          <p:nvPr/>
        </p:nvSpPr>
        <p:spPr bwMode="auto">
          <a:xfrm>
            <a:off x="1085927" y="5102225"/>
            <a:ext cx="1103313" cy="1130300"/>
          </a:xfrm>
          <a:prstGeom prst="wedgeRectCallout">
            <a:avLst>
              <a:gd name="adj1" fmla="val -36466"/>
              <a:gd name="adj2" fmla="val -113782"/>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Click on Select COA to view process details.  </a:t>
            </a:r>
          </a:p>
        </p:txBody>
      </p:sp>
      <p:sp>
        <p:nvSpPr>
          <p:cNvPr id="115719" name="Speech Bubble: Rectangle 9">
            <a:extLst>
              <a:ext uri="{FF2B5EF4-FFF2-40B4-BE49-F238E27FC236}">
                <a16:creationId xmlns:a16="http://schemas.microsoft.com/office/drawing/2014/main" id="{2AC4E241-F35C-4C0A-9487-03AFDD4449C4}"/>
              </a:ext>
            </a:extLst>
          </p:cNvPr>
          <p:cNvSpPr>
            <a:spLocks noChangeArrowheads="1"/>
          </p:cNvSpPr>
          <p:nvPr/>
        </p:nvSpPr>
        <p:spPr bwMode="auto">
          <a:xfrm>
            <a:off x="4140115" y="4489679"/>
            <a:ext cx="1654175" cy="428625"/>
          </a:xfrm>
          <a:prstGeom prst="wedgeRectCallout">
            <a:avLst>
              <a:gd name="adj1" fmla="val 115314"/>
              <a:gd name="adj2" fmla="val -3262"/>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Process metadata</a:t>
            </a:r>
          </a:p>
        </p:txBody>
      </p:sp>
      <p:sp>
        <p:nvSpPr>
          <p:cNvPr id="115720" name="Rectangle 1">
            <a:extLst>
              <a:ext uri="{FF2B5EF4-FFF2-40B4-BE49-F238E27FC236}">
                <a16:creationId xmlns:a16="http://schemas.microsoft.com/office/drawing/2014/main" id="{AF66337D-53A6-4E08-8E65-FD41652B9D07}"/>
              </a:ext>
            </a:extLst>
          </p:cNvPr>
          <p:cNvSpPr>
            <a:spLocks noChangeArrowheads="1"/>
          </p:cNvSpPr>
          <p:nvPr/>
        </p:nvSpPr>
        <p:spPr bwMode="auto">
          <a:xfrm>
            <a:off x="6808304" y="1769165"/>
            <a:ext cx="2322996" cy="3545464"/>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5721" name="Rectangle 4">
            <a:extLst>
              <a:ext uri="{FF2B5EF4-FFF2-40B4-BE49-F238E27FC236}">
                <a16:creationId xmlns:a16="http://schemas.microsoft.com/office/drawing/2014/main" id="{FC386AF3-A3A3-4D50-8338-71655B53BFE1}"/>
              </a:ext>
            </a:extLst>
          </p:cNvPr>
          <p:cNvSpPr>
            <a:spLocks noChangeArrowheads="1"/>
          </p:cNvSpPr>
          <p:nvPr/>
        </p:nvSpPr>
        <p:spPr bwMode="auto">
          <a:xfrm>
            <a:off x="1018309" y="3581400"/>
            <a:ext cx="765717" cy="80193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D63CE5-A1AC-FD9E-B336-D6214CE863E3}"/>
              </a:ext>
            </a:extLst>
          </p:cNvPr>
          <p:cNvPicPr>
            <a:picLocks noChangeAspect="1"/>
          </p:cNvPicPr>
          <p:nvPr/>
        </p:nvPicPr>
        <p:blipFill>
          <a:blip r:embed="rId3"/>
          <a:stretch>
            <a:fillRect/>
          </a:stretch>
        </p:blipFill>
        <p:spPr>
          <a:xfrm>
            <a:off x="13855" y="1714284"/>
            <a:ext cx="9144000" cy="4275490"/>
          </a:xfrm>
          <a:prstGeom prst="rect">
            <a:avLst/>
          </a:prstGeom>
        </p:spPr>
      </p:pic>
      <p:sp>
        <p:nvSpPr>
          <p:cNvPr id="117763" name="AutoShape 16">
            <a:extLst>
              <a:ext uri="{FF2B5EF4-FFF2-40B4-BE49-F238E27FC236}">
                <a16:creationId xmlns:a16="http://schemas.microsoft.com/office/drawing/2014/main" id="{6ED687BE-4EAF-4977-96DA-2F885FDB115D}"/>
              </a:ext>
            </a:extLst>
          </p:cNvPr>
          <p:cNvSpPr>
            <a:spLocks noChangeArrowheads="1"/>
          </p:cNvSpPr>
          <p:nvPr/>
        </p:nvSpPr>
        <p:spPr bwMode="auto">
          <a:xfrm>
            <a:off x="7035800" y="4884737"/>
            <a:ext cx="1905000" cy="434975"/>
          </a:xfrm>
          <a:prstGeom prst="wedgeRoundRectCallout">
            <a:avLst>
              <a:gd name="adj1" fmla="val -25115"/>
              <a:gd name="adj2" fmla="val -255649"/>
              <a:gd name="adj3" fmla="val 16667"/>
            </a:avLst>
          </a:prstGeom>
          <a:solidFill>
            <a:srgbClr val="FFFF00"/>
          </a:solidFill>
          <a:ln w="9525">
            <a:solidFill>
              <a:schemeClr val="tx1"/>
            </a:solidFill>
            <a:miter lim="800000"/>
            <a:headEnd/>
            <a:tailEnd/>
          </a:ln>
        </p:spPr>
        <p:txBody>
          <a:bodyPr/>
          <a:lstStyle>
            <a:lvl1pPr>
              <a:spcBef>
                <a:spcPct val="50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Hyperlinks</a:t>
            </a:r>
          </a:p>
        </p:txBody>
      </p:sp>
      <p:sp>
        <p:nvSpPr>
          <p:cNvPr id="117764" name="Title 1">
            <a:extLst>
              <a:ext uri="{FF2B5EF4-FFF2-40B4-BE49-F238E27FC236}">
                <a16:creationId xmlns:a16="http://schemas.microsoft.com/office/drawing/2014/main" id="{E0D845CB-001E-4522-A709-A76466475EE0}"/>
              </a:ext>
            </a:extLst>
          </p:cNvPr>
          <p:cNvSpPr>
            <a:spLocks noGrp="1" noChangeArrowheads="1"/>
          </p:cNvSpPr>
          <p:nvPr>
            <p:ph type="title"/>
          </p:nvPr>
        </p:nvSpPr>
        <p:spPr>
          <a:xfrm>
            <a:off x="1637872" y="49213"/>
            <a:ext cx="7143750" cy="1143000"/>
          </a:xfrm>
        </p:spPr>
        <p:txBody>
          <a:bodyPr/>
          <a:lstStyle/>
          <a:p>
            <a:r>
              <a:rPr lang="en-US" altLang="en-US" sz="4400" dirty="0"/>
              <a:t>Input / Output Hyperlinks</a:t>
            </a:r>
          </a:p>
        </p:txBody>
      </p:sp>
      <p:sp>
        <p:nvSpPr>
          <p:cNvPr id="117765" name="Slide Number Placeholder 2">
            <a:extLst>
              <a:ext uri="{FF2B5EF4-FFF2-40B4-BE49-F238E27FC236}">
                <a16:creationId xmlns:a16="http://schemas.microsoft.com/office/drawing/2014/main" id="{295959D9-0813-4037-82F2-9F4807446154}"/>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5F8AF3-8A3F-4F8E-9C14-F22A1887D013}"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7767" name="Speech Bubble: Rectangle 7">
            <a:extLst>
              <a:ext uri="{FF2B5EF4-FFF2-40B4-BE49-F238E27FC236}">
                <a16:creationId xmlns:a16="http://schemas.microsoft.com/office/drawing/2014/main" id="{89F0AA21-48A3-45D8-BF77-A25E4F48C6F7}"/>
              </a:ext>
            </a:extLst>
          </p:cNvPr>
          <p:cNvSpPr>
            <a:spLocks noChangeArrowheads="1"/>
          </p:cNvSpPr>
          <p:nvPr/>
        </p:nvSpPr>
        <p:spPr bwMode="auto">
          <a:xfrm>
            <a:off x="139699" y="5102225"/>
            <a:ext cx="1347355" cy="887549"/>
          </a:xfrm>
          <a:prstGeom prst="wedgeRectCallout">
            <a:avLst>
              <a:gd name="adj1" fmla="val 133053"/>
              <a:gd name="adj2" fmla="val -124500"/>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Inputs/Outputs colored Green indicate a Template</a:t>
            </a:r>
          </a:p>
        </p:txBody>
      </p:sp>
      <p:sp>
        <p:nvSpPr>
          <p:cNvPr id="117768" name="Rectangle 4">
            <a:extLst>
              <a:ext uri="{FF2B5EF4-FFF2-40B4-BE49-F238E27FC236}">
                <a16:creationId xmlns:a16="http://schemas.microsoft.com/office/drawing/2014/main" id="{4AEC117B-6E4B-4745-832A-713A59255113}"/>
              </a:ext>
            </a:extLst>
          </p:cNvPr>
          <p:cNvSpPr>
            <a:spLocks noChangeArrowheads="1"/>
          </p:cNvSpPr>
          <p:nvPr/>
        </p:nvSpPr>
        <p:spPr bwMode="auto">
          <a:xfrm>
            <a:off x="3129246" y="4269108"/>
            <a:ext cx="449263" cy="33972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7769" name="Speech Bubble: Rectangle 9">
            <a:extLst>
              <a:ext uri="{FF2B5EF4-FFF2-40B4-BE49-F238E27FC236}">
                <a16:creationId xmlns:a16="http://schemas.microsoft.com/office/drawing/2014/main" id="{7F682CE7-0517-4925-A0F7-D95F52EAFA5A}"/>
              </a:ext>
            </a:extLst>
          </p:cNvPr>
          <p:cNvSpPr>
            <a:spLocks noChangeArrowheads="1"/>
          </p:cNvSpPr>
          <p:nvPr/>
        </p:nvSpPr>
        <p:spPr bwMode="auto">
          <a:xfrm>
            <a:off x="160338" y="2949851"/>
            <a:ext cx="1250950" cy="887549"/>
          </a:xfrm>
          <a:prstGeom prst="wedgeRectCallout">
            <a:avLst>
              <a:gd name="adj1" fmla="val 190443"/>
              <a:gd name="adj2" fmla="val 111126"/>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Click on Urgent Need Request to view details.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15DD452-C3F1-2F01-928E-140E4889A1E0}"/>
              </a:ext>
            </a:extLst>
          </p:cNvPr>
          <p:cNvPicPr>
            <a:picLocks noChangeAspect="1"/>
          </p:cNvPicPr>
          <p:nvPr/>
        </p:nvPicPr>
        <p:blipFill>
          <a:blip r:embed="rId3"/>
          <a:stretch>
            <a:fillRect/>
          </a:stretch>
        </p:blipFill>
        <p:spPr>
          <a:xfrm>
            <a:off x="0" y="1532401"/>
            <a:ext cx="9144000" cy="4416652"/>
          </a:xfrm>
          <a:prstGeom prst="rect">
            <a:avLst/>
          </a:prstGeom>
        </p:spPr>
      </p:pic>
      <p:sp>
        <p:nvSpPr>
          <p:cNvPr id="3" name="Rectangle 2">
            <a:extLst>
              <a:ext uri="{FF2B5EF4-FFF2-40B4-BE49-F238E27FC236}">
                <a16:creationId xmlns:a16="http://schemas.microsoft.com/office/drawing/2014/main" id="{B3D6DE13-D5ED-427A-B18E-205C0D85FB65}"/>
              </a:ext>
            </a:extLst>
          </p:cNvPr>
          <p:cNvSpPr txBox="1">
            <a:spLocks noChangeArrowheads="1"/>
          </p:cNvSpPr>
          <p:nvPr/>
        </p:nvSpPr>
        <p:spPr bwMode="auto">
          <a:xfrm>
            <a:off x="1953928" y="74613"/>
            <a:ext cx="6835775" cy="1143000"/>
          </a:xfrm>
          <a:prstGeom prst="rect">
            <a:avLst/>
          </a:prstGeom>
          <a:noFill/>
          <a:ln w="9525">
            <a:noFill/>
            <a:miter lim="800000"/>
            <a:headEnd/>
            <a:tailEnd/>
          </a:ln>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dirty="0">
                <a:ln>
                  <a:noFill/>
                </a:ln>
                <a:solidFill>
                  <a:srgbClr val="151C77"/>
                </a:solidFill>
                <a:effectLst/>
                <a:uLnTx/>
                <a:uFillTx/>
                <a:latin typeface="Arial"/>
                <a:ea typeface="+mn-ea"/>
                <a:cs typeface="+mn-cs"/>
              </a:rPr>
              <a:t>Inputs/Outputs</a:t>
            </a:r>
          </a:p>
        </p:txBody>
      </p:sp>
      <p:sp>
        <p:nvSpPr>
          <p:cNvPr id="79876" name="Slide Number Placeholder 3">
            <a:extLst>
              <a:ext uri="{FF2B5EF4-FFF2-40B4-BE49-F238E27FC236}">
                <a16:creationId xmlns:a16="http://schemas.microsoft.com/office/drawing/2014/main" id="{0F41AB87-0B6B-4D2E-9D81-03A43D9FC1C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374FB1-946B-4725-8D25-49C30E9B1FB2}"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9879" name="Speech Bubble: Rectangle 4">
            <a:extLst>
              <a:ext uri="{FF2B5EF4-FFF2-40B4-BE49-F238E27FC236}">
                <a16:creationId xmlns:a16="http://schemas.microsoft.com/office/drawing/2014/main" id="{A4B0675C-D7A7-4B4E-8096-62D89F52CAC0}"/>
              </a:ext>
            </a:extLst>
          </p:cNvPr>
          <p:cNvSpPr>
            <a:spLocks noChangeArrowheads="1"/>
          </p:cNvSpPr>
          <p:nvPr/>
        </p:nvSpPr>
        <p:spPr bwMode="auto">
          <a:xfrm>
            <a:off x="1570559" y="3522491"/>
            <a:ext cx="1343314" cy="798605"/>
          </a:xfrm>
          <a:prstGeom prst="wedgeRectCallout">
            <a:avLst>
              <a:gd name="adj1" fmla="val -100709"/>
              <a:gd name="adj2" fmla="val -124499"/>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spcBef>
                <a:spcPct val="50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Click here for the Inputs/Outputs</a:t>
            </a:r>
          </a:p>
        </p:txBody>
      </p:sp>
      <p:sp>
        <p:nvSpPr>
          <p:cNvPr id="8" name="Rectangle 8">
            <a:extLst>
              <a:ext uri="{FF2B5EF4-FFF2-40B4-BE49-F238E27FC236}">
                <a16:creationId xmlns:a16="http://schemas.microsoft.com/office/drawing/2014/main" id="{C210105D-8D73-4121-967D-AEC28CB84392}"/>
              </a:ext>
            </a:extLst>
          </p:cNvPr>
          <p:cNvSpPr>
            <a:spLocks noChangeArrowheads="1"/>
          </p:cNvSpPr>
          <p:nvPr/>
        </p:nvSpPr>
        <p:spPr bwMode="auto">
          <a:xfrm>
            <a:off x="1" y="2778401"/>
            <a:ext cx="844826" cy="173521"/>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3A8A93-AF04-E4EA-6708-46CAF89632E3}"/>
              </a:ext>
            </a:extLst>
          </p:cNvPr>
          <p:cNvPicPr>
            <a:picLocks noChangeAspect="1"/>
          </p:cNvPicPr>
          <p:nvPr/>
        </p:nvPicPr>
        <p:blipFill>
          <a:blip r:embed="rId3"/>
          <a:stretch>
            <a:fillRect/>
          </a:stretch>
        </p:blipFill>
        <p:spPr>
          <a:xfrm>
            <a:off x="0" y="1615580"/>
            <a:ext cx="9144000" cy="4361132"/>
          </a:xfrm>
          <a:prstGeom prst="rect">
            <a:avLst/>
          </a:prstGeom>
        </p:spPr>
      </p:pic>
      <p:sp>
        <p:nvSpPr>
          <p:cNvPr id="57347" name="Title 8">
            <a:extLst>
              <a:ext uri="{FF2B5EF4-FFF2-40B4-BE49-F238E27FC236}">
                <a16:creationId xmlns:a16="http://schemas.microsoft.com/office/drawing/2014/main" id="{9C29EF40-AA1F-4340-BBE2-FB7CD74662A7}"/>
              </a:ext>
            </a:extLst>
          </p:cNvPr>
          <p:cNvSpPr>
            <a:spLocks noGrp="1" noChangeArrowheads="1"/>
          </p:cNvSpPr>
          <p:nvPr>
            <p:ph type="title"/>
          </p:nvPr>
        </p:nvSpPr>
        <p:spPr>
          <a:xfrm>
            <a:off x="1633110" y="49213"/>
            <a:ext cx="7143750" cy="1143000"/>
          </a:xfrm>
        </p:spPr>
        <p:txBody>
          <a:bodyPr/>
          <a:lstStyle/>
          <a:p>
            <a:r>
              <a:rPr lang="en-US" altLang="en-US" sz="4400" dirty="0"/>
              <a:t>Inputs/Outputs Grid View</a:t>
            </a:r>
          </a:p>
        </p:txBody>
      </p:sp>
      <p:sp>
        <p:nvSpPr>
          <p:cNvPr id="57348" name="Slide Number Placeholder 2">
            <a:extLst>
              <a:ext uri="{FF2B5EF4-FFF2-40B4-BE49-F238E27FC236}">
                <a16:creationId xmlns:a16="http://schemas.microsoft.com/office/drawing/2014/main" id="{0860F494-BC8B-43DA-90E6-9015F5C8B9A3}"/>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16BBE7A-3B18-4B1F-8474-63288A799791}"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cxnSp>
        <p:nvCxnSpPr>
          <p:cNvPr id="57349" name="Straight Arrow Connector 18">
            <a:extLst>
              <a:ext uri="{FF2B5EF4-FFF2-40B4-BE49-F238E27FC236}">
                <a16:creationId xmlns:a16="http://schemas.microsoft.com/office/drawing/2014/main" id="{32C6C67B-3F2E-4D13-896B-B0880ED3ECE0}"/>
              </a:ext>
            </a:extLst>
          </p:cNvPr>
          <p:cNvCxnSpPr>
            <a:cxnSpLocks/>
          </p:cNvCxnSpPr>
          <p:nvPr/>
        </p:nvCxnSpPr>
        <p:spPr bwMode="auto">
          <a:xfrm flipH="1">
            <a:off x="3851275" y="2897188"/>
            <a:ext cx="492125" cy="47625"/>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lgn="ctr">
                <a:solidFill>
                  <a:srgbClr val="000000"/>
                </a:solidFill>
                <a:round/>
                <a:headEnd/>
                <a:tailEnd type="triangle" w="med" len="med"/>
              </a14:hiddenLine>
            </a:ext>
          </a:extLst>
        </p:spPr>
      </p:cxnSp>
      <p:sp>
        <p:nvSpPr>
          <p:cNvPr id="57350" name="Speech Bubble: Rectangle 22">
            <a:extLst>
              <a:ext uri="{FF2B5EF4-FFF2-40B4-BE49-F238E27FC236}">
                <a16:creationId xmlns:a16="http://schemas.microsoft.com/office/drawing/2014/main" id="{97E057A0-D86B-463E-B180-E7FEA806D8BC}"/>
              </a:ext>
            </a:extLst>
          </p:cNvPr>
          <p:cNvSpPr>
            <a:spLocks noChangeArrowheads="1"/>
          </p:cNvSpPr>
          <p:nvPr/>
        </p:nvSpPr>
        <p:spPr bwMode="auto">
          <a:xfrm>
            <a:off x="1739900" y="5097463"/>
            <a:ext cx="1398588" cy="960437"/>
          </a:xfrm>
          <a:prstGeom prst="wedgeRectCallout">
            <a:avLst>
              <a:gd name="adj1" fmla="val -24292"/>
              <a:gd name="adj2" fmla="val -152931"/>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Click folder for  Details of  Acquisition Strategy  </a:t>
            </a:r>
          </a:p>
        </p:txBody>
      </p:sp>
      <p:sp>
        <p:nvSpPr>
          <p:cNvPr id="57351" name="Rectangle 8">
            <a:extLst>
              <a:ext uri="{FF2B5EF4-FFF2-40B4-BE49-F238E27FC236}">
                <a16:creationId xmlns:a16="http://schemas.microsoft.com/office/drawing/2014/main" id="{C4C74B28-75AB-47F3-98FF-0A24E322DAEF}"/>
              </a:ext>
            </a:extLst>
          </p:cNvPr>
          <p:cNvSpPr>
            <a:spLocks noChangeArrowheads="1"/>
          </p:cNvSpPr>
          <p:nvPr/>
        </p:nvSpPr>
        <p:spPr bwMode="auto">
          <a:xfrm>
            <a:off x="27711" y="2871720"/>
            <a:ext cx="857250" cy="184150"/>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7352" name="Rectangle 9">
            <a:extLst>
              <a:ext uri="{FF2B5EF4-FFF2-40B4-BE49-F238E27FC236}">
                <a16:creationId xmlns:a16="http://schemas.microsoft.com/office/drawing/2014/main" id="{2C063FC6-B9F8-49BA-AC0A-F04896CA7825}"/>
              </a:ext>
            </a:extLst>
          </p:cNvPr>
          <p:cNvSpPr>
            <a:spLocks noChangeArrowheads="1"/>
          </p:cNvSpPr>
          <p:nvPr/>
        </p:nvSpPr>
        <p:spPr bwMode="auto">
          <a:xfrm>
            <a:off x="1847715" y="3957840"/>
            <a:ext cx="453089" cy="211204"/>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 name="Rectangle 9">
            <a:extLst>
              <a:ext uri="{FF2B5EF4-FFF2-40B4-BE49-F238E27FC236}">
                <a16:creationId xmlns:a16="http://schemas.microsoft.com/office/drawing/2014/main" id="{3AC47E35-E01E-EF56-4A69-457CCC9C9858}"/>
              </a:ext>
            </a:extLst>
          </p:cNvPr>
          <p:cNvSpPr>
            <a:spLocks noChangeArrowheads="1"/>
          </p:cNvSpPr>
          <p:nvPr/>
        </p:nvSpPr>
        <p:spPr bwMode="auto">
          <a:xfrm>
            <a:off x="7501369" y="1824240"/>
            <a:ext cx="1026104" cy="267796"/>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Speech Bubble: Rectangle 22">
            <a:extLst>
              <a:ext uri="{FF2B5EF4-FFF2-40B4-BE49-F238E27FC236}">
                <a16:creationId xmlns:a16="http://schemas.microsoft.com/office/drawing/2014/main" id="{09FF6443-AF6D-3E5D-9324-BF5FFD5FFC56}"/>
              </a:ext>
            </a:extLst>
          </p:cNvPr>
          <p:cNvSpPr>
            <a:spLocks noChangeArrowheads="1"/>
          </p:cNvSpPr>
          <p:nvPr/>
        </p:nvSpPr>
        <p:spPr bwMode="auto">
          <a:xfrm>
            <a:off x="7378272" y="2962270"/>
            <a:ext cx="1398588" cy="960437"/>
          </a:xfrm>
          <a:prstGeom prst="wedgeRectCallout">
            <a:avLst>
              <a:gd name="adj1" fmla="val -25283"/>
              <a:gd name="adj2" fmla="val -144997"/>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Filter </a:t>
            </a:r>
            <a:r>
              <a:rPr lang="en-US" altLang="en-US" sz="1400" dirty="0">
                <a:solidFill>
                  <a:srgbClr val="000000"/>
                </a:solidFill>
              </a:rPr>
              <a:t>for </a:t>
            </a: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Acquisition Strategy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05FCA1-8E1C-45AE-29AF-3B5EA8943008}"/>
              </a:ext>
            </a:extLst>
          </p:cNvPr>
          <p:cNvPicPr>
            <a:picLocks noChangeAspect="1"/>
          </p:cNvPicPr>
          <p:nvPr/>
        </p:nvPicPr>
        <p:blipFill>
          <a:blip r:embed="rId3"/>
          <a:stretch>
            <a:fillRect/>
          </a:stretch>
        </p:blipFill>
        <p:spPr>
          <a:xfrm>
            <a:off x="0" y="1250250"/>
            <a:ext cx="9144000" cy="4357499"/>
          </a:xfrm>
          <a:prstGeom prst="rect">
            <a:avLst/>
          </a:prstGeom>
        </p:spPr>
      </p:pic>
      <p:sp>
        <p:nvSpPr>
          <p:cNvPr id="59395" name="Title 8">
            <a:extLst>
              <a:ext uri="{FF2B5EF4-FFF2-40B4-BE49-F238E27FC236}">
                <a16:creationId xmlns:a16="http://schemas.microsoft.com/office/drawing/2014/main" id="{12B0A70C-03ED-447D-A07E-4CB8300AC71E}"/>
              </a:ext>
            </a:extLst>
          </p:cNvPr>
          <p:cNvSpPr>
            <a:spLocks noGrp="1" noChangeArrowheads="1"/>
          </p:cNvSpPr>
          <p:nvPr>
            <p:ph type="title"/>
          </p:nvPr>
        </p:nvSpPr>
        <p:spPr>
          <a:xfrm>
            <a:off x="1651582" y="49213"/>
            <a:ext cx="7143750" cy="1143000"/>
          </a:xfrm>
        </p:spPr>
        <p:txBody>
          <a:bodyPr/>
          <a:lstStyle/>
          <a:p>
            <a:r>
              <a:rPr lang="en-US" altLang="en-US" sz="4400" dirty="0"/>
              <a:t>Inputs/Outputs Details</a:t>
            </a:r>
          </a:p>
        </p:txBody>
      </p:sp>
      <p:sp>
        <p:nvSpPr>
          <p:cNvPr id="59396" name="Slide Number Placeholder 2">
            <a:extLst>
              <a:ext uri="{FF2B5EF4-FFF2-40B4-BE49-F238E27FC236}">
                <a16:creationId xmlns:a16="http://schemas.microsoft.com/office/drawing/2014/main" id="{EDB6D29B-DFA4-4661-B484-EA7C8D70352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B0CE79F-2434-4E25-8E10-CF0F8C9A98BF}"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cxnSp>
        <p:nvCxnSpPr>
          <p:cNvPr id="59397" name="Straight Arrow Connector 18">
            <a:extLst>
              <a:ext uri="{FF2B5EF4-FFF2-40B4-BE49-F238E27FC236}">
                <a16:creationId xmlns:a16="http://schemas.microsoft.com/office/drawing/2014/main" id="{D99D3364-9A76-4BB7-B75D-C25CC159B436}"/>
              </a:ext>
            </a:extLst>
          </p:cNvPr>
          <p:cNvCxnSpPr>
            <a:cxnSpLocks/>
          </p:cNvCxnSpPr>
          <p:nvPr/>
        </p:nvCxnSpPr>
        <p:spPr bwMode="auto">
          <a:xfrm flipH="1" flipV="1">
            <a:off x="2763838" y="2654300"/>
            <a:ext cx="1698625" cy="2063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lgn="ctr">
                <a:solidFill>
                  <a:srgbClr val="000000"/>
                </a:solidFill>
                <a:round/>
                <a:headEnd/>
                <a:tailEnd type="triangle" w="med" len="med"/>
              </a14:hiddenLine>
            </a:ext>
          </a:extLst>
        </p:spPr>
      </p:cxnSp>
      <p:sp>
        <p:nvSpPr>
          <p:cNvPr id="59398" name="Speech Bubble: Rectangle 22">
            <a:extLst>
              <a:ext uri="{FF2B5EF4-FFF2-40B4-BE49-F238E27FC236}">
                <a16:creationId xmlns:a16="http://schemas.microsoft.com/office/drawing/2014/main" id="{B625D80B-C7A2-4216-8152-4E551D1EB4D6}"/>
              </a:ext>
            </a:extLst>
          </p:cNvPr>
          <p:cNvSpPr>
            <a:spLocks noChangeArrowheads="1"/>
          </p:cNvSpPr>
          <p:nvPr/>
        </p:nvSpPr>
        <p:spPr bwMode="auto">
          <a:xfrm>
            <a:off x="7113588" y="1835302"/>
            <a:ext cx="1781030" cy="541956"/>
          </a:xfrm>
          <a:prstGeom prst="wedgeRectCallout">
            <a:avLst>
              <a:gd name="adj1" fmla="val -170518"/>
              <a:gd name="adj2" fmla="val 77875"/>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Description of Acquisition Strategy</a:t>
            </a:r>
          </a:p>
        </p:txBody>
      </p:sp>
      <p:sp>
        <p:nvSpPr>
          <p:cNvPr id="59399" name="Rectangle 9">
            <a:extLst>
              <a:ext uri="{FF2B5EF4-FFF2-40B4-BE49-F238E27FC236}">
                <a16:creationId xmlns:a16="http://schemas.microsoft.com/office/drawing/2014/main" id="{76FD5543-9F5B-42F7-9253-CC2B0781B87C}"/>
              </a:ext>
            </a:extLst>
          </p:cNvPr>
          <p:cNvSpPr>
            <a:spLocks noChangeArrowheads="1"/>
          </p:cNvSpPr>
          <p:nvPr/>
        </p:nvSpPr>
        <p:spPr bwMode="auto">
          <a:xfrm>
            <a:off x="1473172" y="1544356"/>
            <a:ext cx="3470988" cy="2873956"/>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400" name="Rectangle 10">
            <a:extLst>
              <a:ext uri="{FF2B5EF4-FFF2-40B4-BE49-F238E27FC236}">
                <a16:creationId xmlns:a16="http://schemas.microsoft.com/office/drawing/2014/main" id="{550D7348-069D-4048-8E4F-AFE14D524D0F}"/>
              </a:ext>
            </a:extLst>
          </p:cNvPr>
          <p:cNvSpPr>
            <a:spLocks noChangeArrowheads="1"/>
          </p:cNvSpPr>
          <p:nvPr/>
        </p:nvSpPr>
        <p:spPr bwMode="auto">
          <a:xfrm>
            <a:off x="24897" y="2532384"/>
            <a:ext cx="598558" cy="147191"/>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401" name="Rectangle 9">
            <a:extLst>
              <a:ext uri="{FF2B5EF4-FFF2-40B4-BE49-F238E27FC236}">
                <a16:creationId xmlns:a16="http://schemas.microsoft.com/office/drawing/2014/main" id="{97AC2DAA-5936-4271-A015-9C7CEF455481}"/>
              </a:ext>
            </a:extLst>
          </p:cNvPr>
          <p:cNvSpPr>
            <a:spLocks noChangeArrowheads="1"/>
          </p:cNvSpPr>
          <p:nvPr/>
        </p:nvSpPr>
        <p:spPr bwMode="auto">
          <a:xfrm>
            <a:off x="1847245" y="4418312"/>
            <a:ext cx="6029064" cy="1321758"/>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402" name="Speech Bubble: Rectangle 22">
            <a:extLst>
              <a:ext uri="{FF2B5EF4-FFF2-40B4-BE49-F238E27FC236}">
                <a16:creationId xmlns:a16="http://schemas.microsoft.com/office/drawing/2014/main" id="{372173B8-17DB-416E-8C0F-5FEC57E51033}"/>
              </a:ext>
            </a:extLst>
          </p:cNvPr>
          <p:cNvSpPr>
            <a:spLocks noChangeArrowheads="1"/>
          </p:cNvSpPr>
          <p:nvPr/>
        </p:nvSpPr>
        <p:spPr bwMode="auto">
          <a:xfrm>
            <a:off x="6615544" y="3302882"/>
            <a:ext cx="1995055" cy="821664"/>
          </a:xfrm>
          <a:prstGeom prst="wedgeRectCallout">
            <a:avLst>
              <a:gd name="adj1" fmla="val -95288"/>
              <a:gd name="adj2" fmla="val 100046"/>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Reference Documents that Govern Acquisition Strategy</a:t>
            </a:r>
          </a:p>
        </p:txBody>
      </p:sp>
      <p:sp>
        <p:nvSpPr>
          <p:cNvPr id="16" name="Text Box 7">
            <a:extLst>
              <a:ext uri="{FF2B5EF4-FFF2-40B4-BE49-F238E27FC236}">
                <a16:creationId xmlns:a16="http://schemas.microsoft.com/office/drawing/2014/main" id="{11AD122E-7628-40B5-8AC1-FD77AA1EB633}"/>
              </a:ext>
            </a:extLst>
          </p:cNvPr>
          <p:cNvSpPr txBox="1">
            <a:spLocks noChangeArrowheads="1"/>
          </p:cNvSpPr>
          <p:nvPr/>
        </p:nvSpPr>
        <p:spPr bwMode="auto">
          <a:xfrm>
            <a:off x="286767" y="5901515"/>
            <a:ext cx="8508565" cy="461665"/>
          </a:xfrm>
          <a:prstGeom prst="rect">
            <a:avLst/>
          </a:prstGeom>
          <a:solidFill>
            <a:schemeClr val="accent2">
              <a:lumMod val="20000"/>
              <a:lumOff val="80000"/>
            </a:schemeClr>
          </a:solidFill>
          <a:ln>
            <a:noFill/>
          </a:ln>
        </p:spPr>
        <p:txBody>
          <a:bodyPr wrap="square">
            <a:spAutoFit/>
          </a:bodyPr>
          <a:lstStyle>
            <a:lvl1pPr>
              <a:spcBef>
                <a:spcPct val="50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Details provides all metadata associated with an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Input/Output</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72FF7-E744-DCD3-B668-D7A28715EA2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5C71FB3-43FF-815F-55EA-F5237AF3247F}"/>
              </a:ext>
            </a:extLst>
          </p:cNvPr>
          <p:cNvPicPr>
            <a:picLocks noChangeAspect="1"/>
          </p:cNvPicPr>
          <p:nvPr/>
        </p:nvPicPr>
        <p:blipFill>
          <a:blip r:embed="rId3"/>
          <a:stretch>
            <a:fillRect/>
          </a:stretch>
        </p:blipFill>
        <p:spPr>
          <a:xfrm>
            <a:off x="0" y="1231155"/>
            <a:ext cx="9144000" cy="4395689"/>
          </a:xfrm>
          <a:prstGeom prst="rect">
            <a:avLst/>
          </a:prstGeom>
        </p:spPr>
      </p:pic>
      <p:sp>
        <p:nvSpPr>
          <p:cNvPr id="59395" name="Title 8">
            <a:extLst>
              <a:ext uri="{FF2B5EF4-FFF2-40B4-BE49-F238E27FC236}">
                <a16:creationId xmlns:a16="http://schemas.microsoft.com/office/drawing/2014/main" id="{8E82E075-75B5-1094-AD2C-540DA532D3F3}"/>
              </a:ext>
            </a:extLst>
          </p:cNvPr>
          <p:cNvSpPr>
            <a:spLocks noGrp="1" noChangeArrowheads="1"/>
          </p:cNvSpPr>
          <p:nvPr>
            <p:ph type="title"/>
          </p:nvPr>
        </p:nvSpPr>
        <p:spPr>
          <a:xfrm>
            <a:off x="1651582" y="49213"/>
            <a:ext cx="7143750" cy="1143000"/>
          </a:xfrm>
        </p:spPr>
        <p:txBody>
          <a:bodyPr/>
          <a:lstStyle/>
          <a:p>
            <a:r>
              <a:rPr lang="en-US" altLang="en-US" sz="4400" dirty="0"/>
              <a:t>Inputs/Outputs Details-Continued</a:t>
            </a:r>
          </a:p>
        </p:txBody>
      </p:sp>
      <p:sp>
        <p:nvSpPr>
          <p:cNvPr id="59396" name="Slide Number Placeholder 2">
            <a:extLst>
              <a:ext uri="{FF2B5EF4-FFF2-40B4-BE49-F238E27FC236}">
                <a16:creationId xmlns:a16="http://schemas.microsoft.com/office/drawing/2014/main" id="{B62F598D-5C17-56B4-98C1-512BDC4D9F7C}"/>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B0CE79F-2434-4E25-8E10-CF0F8C9A98BF}"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cxnSp>
        <p:nvCxnSpPr>
          <p:cNvPr id="59397" name="Straight Arrow Connector 18">
            <a:extLst>
              <a:ext uri="{FF2B5EF4-FFF2-40B4-BE49-F238E27FC236}">
                <a16:creationId xmlns:a16="http://schemas.microsoft.com/office/drawing/2014/main" id="{13AB2D61-844F-4262-5BF1-3B33FC8A0BCD}"/>
              </a:ext>
            </a:extLst>
          </p:cNvPr>
          <p:cNvCxnSpPr>
            <a:cxnSpLocks/>
          </p:cNvCxnSpPr>
          <p:nvPr/>
        </p:nvCxnSpPr>
        <p:spPr bwMode="auto">
          <a:xfrm flipH="1" flipV="1">
            <a:off x="2763838" y="2654300"/>
            <a:ext cx="1698625" cy="20638"/>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lgn="ctr">
                <a:solidFill>
                  <a:srgbClr val="000000"/>
                </a:solidFill>
                <a:round/>
                <a:headEnd/>
                <a:tailEnd type="triangle" w="med" len="med"/>
              </a14:hiddenLine>
            </a:ext>
          </a:extLst>
        </p:spPr>
      </p:cxnSp>
      <p:sp>
        <p:nvSpPr>
          <p:cNvPr id="59401" name="Rectangle 9">
            <a:extLst>
              <a:ext uri="{FF2B5EF4-FFF2-40B4-BE49-F238E27FC236}">
                <a16:creationId xmlns:a16="http://schemas.microsoft.com/office/drawing/2014/main" id="{05E60519-569F-5A64-B535-63CF6FC97F43}"/>
              </a:ext>
            </a:extLst>
          </p:cNvPr>
          <p:cNvSpPr>
            <a:spLocks noChangeArrowheads="1"/>
          </p:cNvSpPr>
          <p:nvPr/>
        </p:nvSpPr>
        <p:spPr bwMode="auto">
          <a:xfrm>
            <a:off x="1556299" y="1953491"/>
            <a:ext cx="4420687" cy="114847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9402" name="Speech Bubble: Rectangle 22">
            <a:extLst>
              <a:ext uri="{FF2B5EF4-FFF2-40B4-BE49-F238E27FC236}">
                <a16:creationId xmlns:a16="http://schemas.microsoft.com/office/drawing/2014/main" id="{0682BF33-CE48-946D-7DC6-B155AE90D605}"/>
              </a:ext>
            </a:extLst>
          </p:cNvPr>
          <p:cNvSpPr>
            <a:spLocks noChangeArrowheads="1"/>
          </p:cNvSpPr>
          <p:nvPr/>
        </p:nvSpPr>
        <p:spPr bwMode="auto">
          <a:xfrm>
            <a:off x="6355499" y="2047072"/>
            <a:ext cx="1995055" cy="821664"/>
          </a:xfrm>
          <a:prstGeom prst="wedgeRectCallout">
            <a:avLst>
              <a:gd name="adj1" fmla="val -114038"/>
              <a:gd name="adj2" fmla="val 23326"/>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Reference Documents that Govern Acquisition Strategy</a:t>
            </a:r>
          </a:p>
        </p:txBody>
      </p:sp>
      <p:sp>
        <p:nvSpPr>
          <p:cNvPr id="59403" name="Speech Bubble: Rectangle 22">
            <a:extLst>
              <a:ext uri="{FF2B5EF4-FFF2-40B4-BE49-F238E27FC236}">
                <a16:creationId xmlns:a16="http://schemas.microsoft.com/office/drawing/2014/main" id="{5090F4ED-3B1D-1BC8-B268-3EF84C01B4C2}"/>
              </a:ext>
            </a:extLst>
          </p:cNvPr>
          <p:cNvSpPr>
            <a:spLocks noChangeArrowheads="1"/>
          </p:cNvSpPr>
          <p:nvPr/>
        </p:nvSpPr>
        <p:spPr bwMode="auto">
          <a:xfrm>
            <a:off x="6716011" y="3575383"/>
            <a:ext cx="1634544" cy="577668"/>
          </a:xfrm>
          <a:prstGeom prst="wedgeRectCallout">
            <a:avLst>
              <a:gd name="adj1" fmla="val -139853"/>
              <a:gd name="adj2" fmla="val 11203"/>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Link to Reference Documents </a:t>
            </a:r>
          </a:p>
        </p:txBody>
      </p:sp>
      <p:sp>
        <p:nvSpPr>
          <p:cNvPr id="59404" name="Rectangle 9">
            <a:extLst>
              <a:ext uri="{FF2B5EF4-FFF2-40B4-BE49-F238E27FC236}">
                <a16:creationId xmlns:a16="http://schemas.microsoft.com/office/drawing/2014/main" id="{7F7E4899-A47D-B5E1-8E20-6182C07CEEB0}"/>
              </a:ext>
            </a:extLst>
          </p:cNvPr>
          <p:cNvSpPr>
            <a:spLocks noChangeArrowheads="1"/>
          </p:cNvSpPr>
          <p:nvPr/>
        </p:nvSpPr>
        <p:spPr bwMode="auto">
          <a:xfrm>
            <a:off x="1556298" y="3157066"/>
            <a:ext cx="4420687" cy="1678169"/>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 name="Rectangle 9">
            <a:extLst>
              <a:ext uri="{FF2B5EF4-FFF2-40B4-BE49-F238E27FC236}">
                <a16:creationId xmlns:a16="http://schemas.microsoft.com/office/drawing/2014/main" id="{920604FE-4CA7-97CC-758C-A2367406DFBA}"/>
              </a:ext>
            </a:extLst>
          </p:cNvPr>
          <p:cNvSpPr>
            <a:spLocks noChangeArrowheads="1"/>
          </p:cNvSpPr>
          <p:nvPr/>
        </p:nvSpPr>
        <p:spPr bwMode="auto">
          <a:xfrm>
            <a:off x="1556298" y="4890334"/>
            <a:ext cx="4420686" cy="736509"/>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 name="Speech Bubble: Rectangle 22">
            <a:extLst>
              <a:ext uri="{FF2B5EF4-FFF2-40B4-BE49-F238E27FC236}">
                <a16:creationId xmlns:a16="http://schemas.microsoft.com/office/drawing/2014/main" id="{2CAED5CA-6B3B-8966-1F26-A0031BE92DE6}"/>
              </a:ext>
            </a:extLst>
          </p:cNvPr>
          <p:cNvSpPr>
            <a:spLocks noChangeArrowheads="1"/>
          </p:cNvSpPr>
          <p:nvPr/>
        </p:nvSpPr>
        <p:spPr bwMode="auto">
          <a:xfrm>
            <a:off x="6716010" y="4465355"/>
            <a:ext cx="1634544" cy="525284"/>
          </a:xfrm>
          <a:prstGeom prst="wedgeRectCallout">
            <a:avLst>
              <a:gd name="adj1" fmla="val -211305"/>
              <a:gd name="adj2" fmla="val 97978"/>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Link to Acquisition Strategy Template</a:t>
            </a:r>
          </a:p>
        </p:txBody>
      </p:sp>
      <p:sp>
        <p:nvSpPr>
          <p:cNvPr id="16" name="Text Box 7">
            <a:extLst>
              <a:ext uri="{FF2B5EF4-FFF2-40B4-BE49-F238E27FC236}">
                <a16:creationId xmlns:a16="http://schemas.microsoft.com/office/drawing/2014/main" id="{FCA7C684-EC79-1CA9-42F6-FC8D2693E7D5}"/>
              </a:ext>
            </a:extLst>
          </p:cNvPr>
          <p:cNvSpPr txBox="1">
            <a:spLocks noChangeArrowheads="1"/>
          </p:cNvSpPr>
          <p:nvPr/>
        </p:nvSpPr>
        <p:spPr bwMode="auto">
          <a:xfrm>
            <a:off x="286767" y="5901515"/>
            <a:ext cx="8508565" cy="461665"/>
          </a:xfrm>
          <a:prstGeom prst="rect">
            <a:avLst/>
          </a:prstGeom>
          <a:solidFill>
            <a:schemeClr val="accent2">
              <a:lumMod val="20000"/>
              <a:lumOff val="80000"/>
            </a:schemeClr>
          </a:solidFill>
          <a:ln>
            <a:noFill/>
          </a:ln>
        </p:spPr>
        <p:txBody>
          <a:bodyPr wrap="square">
            <a:spAutoFit/>
          </a:bodyPr>
          <a:lstStyle>
            <a:lvl1pPr>
              <a:spcBef>
                <a:spcPct val="50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Details provides all metadata associated with an </a:t>
            </a:r>
            <a:r>
              <a:rPr kumimoji="0" lang="en-US" altLang="en-US" sz="2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Input/Output</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276337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917D490-F7C2-0297-1E05-C02302538325}"/>
              </a:ext>
            </a:extLst>
          </p:cNvPr>
          <p:cNvPicPr>
            <a:picLocks noChangeAspect="1"/>
          </p:cNvPicPr>
          <p:nvPr/>
        </p:nvPicPr>
        <p:blipFill>
          <a:blip r:embed="rId3"/>
          <a:stretch>
            <a:fillRect/>
          </a:stretch>
        </p:blipFill>
        <p:spPr>
          <a:xfrm>
            <a:off x="-12700" y="1615606"/>
            <a:ext cx="9144000" cy="4347226"/>
          </a:xfrm>
          <a:prstGeom prst="rect">
            <a:avLst/>
          </a:prstGeom>
        </p:spPr>
      </p:pic>
      <p:sp>
        <p:nvSpPr>
          <p:cNvPr id="63491" name="Title 8">
            <a:extLst>
              <a:ext uri="{FF2B5EF4-FFF2-40B4-BE49-F238E27FC236}">
                <a16:creationId xmlns:a16="http://schemas.microsoft.com/office/drawing/2014/main" id="{6BC02400-6D27-4C66-93BA-88BEB1CA48B9}"/>
              </a:ext>
            </a:extLst>
          </p:cNvPr>
          <p:cNvSpPr>
            <a:spLocks noGrp="1" noChangeArrowheads="1"/>
          </p:cNvSpPr>
          <p:nvPr>
            <p:ph type="title"/>
          </p:nvPr>
        </p:nvSpPr>
        <p:spPr>
          <a:xfrm>
            <a:off x="923641" y="49213"/>
            <a:ext cx="7858270" cy="1143000"/>
          </a:xfrm>
        </p:spPr>
        <p:txBody>
          <a:bodyPr/>
          <a:lstStyle/>
          <a:p>
            <a:r>
              <a:rPr lang="en-US" altLang="en-US" sz="4400" dirty="0"/>
              <a:t>Inputs/Outputs Diagrams</a:t>
            </a:r>
          </a:p>
        </p:txBody>
      </p:sp>
      <p:sp>
        <p:nvSpPr>
          <p:cNvPr id="63492" name="Slide Number Placeholder 2">
            <a:extLst>
              <a:ext uri="{FF2B5EF4-FFF2-40B4-BE49-F238E27FC236}">
                <a16:creationId xmlns:a16="http://schemas.microsoft.com/office/drawing/2014/main" id="{C432C508-359E-4056-9D05-CC734D54553B}"/>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59465CF-6B43-4215-A04A-DFCA27E5BE7C}"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cxnSp>
        <p:nvCxnSpPr>
          <p:cNvPr id="63493" name="Straight Arrow Connector 18">
            <a:extLst>
              <a:ext uri="{FF2B5EF4-FFF2-40B4-BE49-F238E27FC236}">
                <a16:creationId xmlns:a16="http://schemas.microsoft.com/office/drawing/2014/main" id="{1A56BABF-1321-498A-85ED-7A041B23E86D}"/>
              </a:ext>
            </a:extLst>
          </p:cNvPr>
          <p:cNvCxnSpPr>
            <a:cxnSpLocks/>
          </p:cNvCxnSpPr>
          <p:nvPr/>
        </p:nvCxnSpPr>
        <p:spPr bwMode="auto">
          <a:xfrm flipH="1">
            <a:off x="2624138" y="2159000"/>
            <a:ext cx="1239837" cy="23813"/>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algn="ctr">
                <a:solidFill>
                  <a:srgbClr val="000000"/>
                </a:solidFill>
                <a:round/>
                <a:headEnd/>
                <a:tailEnd type="triangle" w="med" len="med"/>
              </a14:hiddenLine>
            </a:ext>
          </a:extLst>
        </p:spPr>
      </p:cxnSp>
      <p:sp>
        <p:nvSpPr>
          <p:cNvPr id="63494" name="Speech Bubble: Rectangle 22">
            <a:extLst>
              <a:ext uri="{FF2B5EF4-FFF2-40B4-BE49-F238E27FC236}">
                <a16:creationId xmlns:a16="http://schemas.microsoft.com/office/drawing/2014/main" id="{103ED362-A18E-4545-818C-492C49B9B8B5}"/>
              </a:ext>
            </a:extLst>
          </p:cNvPr>
          <p:cNvSpPr>
            <a:spLocks noChangeArrowheads="1"/>
          </p:cNvSpPr>
          <p:nvPr/>
        </p:nvSpPr>
        <p:spPr bwMode="auto">
          <a:xfrm>
            <a:off x="7299182" y="3340384"/>
            <a:ext cx="1642628" cy="1231616"/>
          </a:xfrm>
          <a:prstGeom prst="wedgeRectCallout">
            <a:avLst>
              <a:gd name="adj1" fmla="val -128787"/>
              <a:gd name="adj2" fmla="val -22885"/>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Link to the Diagrams that use Acquisition Strategy as an input/output</a:t>
            </a:r>
          </a:p>
        </p:txBody>
      </p:sp>
      <p:sp>
        <p:nvSpPr>
          <p:cNvPr id="63495" name="Rectangle 9">
            <a:extLst>
              <a:ext uri="{FF2B5EF4-FFF2-40B4-BE49-F238E27FC236}">
                <a16:creationId xmlns:a16="http://schemas.microsoft.com/office/drawing/2014/main" id="{CE05BF92-7035-4366-BA62-587DBF557ECA}"/>
              </a:ext>
            </a:extLst>
          </p:cNvPr>
          <p:cNvSpPr>
            <a:spLocks noChangeArrowheads="1"/>
          </p:cNvSpPr>
          <p:nvPr/>
        </p:nvSpPr>
        <p:spPr bwMode="auto">
          <a:xfrm>
            <a:off x="1844818" y="1963882"/>
            <a:ext cx="4090170" cy="4076700"/>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3496" name="Rectangle 10">
            <a:extLst>
              <a:ext uri="{FF2B5EF4-FFF2-40B4-BE49-F238E27FC236}">
                <a16:creationId xmlns:a16="http://schemas.microsoft.com/office/drawing/2014/main" id="{F26E12B4-8A51-4E29-A595-398DB2B372DF}"/>
              </a:ext>
            </a:extLst>
          </p:cNvPr>
          <p:cNvSpPr>
            <a:spLocks noChangeArrowheads="1"/>
          </p:cNvSpPr>
          <p:nvPr/>
        </p:nvSpPr>
        <p:spPr bwMode="auto">
          <a:xfrm>
            <a:off x="36513" y="2843735"/>
            <a:ext cx="828675" cy="234950"/>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Slide Number Placeholder 3">
            <a:extLst>
              <a:ext uri="{FF2B5EF4-FFF2-40B4-BE49-F238E27FC236}">
                <a16:creationId xmlns:a16="http://schemas.microsoft.com/office/drawing/2014/main" id="{5E3FB069-DB91-4470-88B9-5B0398F1AF2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3E6052A-0A72-480D-8CB4-D7D8F5929782}"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4580" name="Rectangle 2">
            <a:extLst>
              <a:ext uri="{FF2B5EF4-FFF2-40B4-BE49-F238E27FC236}">
                <a16:creationId xmlns:a16="http://schemas.microsoft.com/office/drawing/2014/main" id="{ACA56596-C093-48CA-A433-1CEE9BE0B61B}"/>
              </a:ext>
            </a:extLst>
          </p:cNvPr>
          <p:cNvSpPr>
            <a:spLocks noGrp="1" noChangeArrowheads="1"/>
          </p:cNvSpPr>
          <p:nvPr>
            <p:ph type="title" idx="4294967295"/>
          </p:nvPr>
        </p:nvSpPr>
        <p:spPr>
          <a:xfrm>
            <a:off x="3101975" y="60325"/>
            <a:ext cx="6042025" cy="1143000"/>
          </a:xfrm>
        </p:spPr>
        <p:txBody>
          <a:bodyPr/>
          <a:lstStyle/>
          <a:p>
            <a:r>
              <a:rPr lang="en-US" altLang="en-US" sz="4400" dirty="0"/>
              <a:t>MPM Content</a:t>
            </a:r>
          </a:p>
        </p:txBody>
      </p:sp>
      <p:sp>
        <p:nvSpPr>
          <p:cNvPr id="2" name="Rectangle 3">
            <a:extLst>
              <a:ext uri="{FF2B5EF4-FFF2-40B4-BE49-F238E27FC236}">
                <a16:creationId xmlns:a16="http://schemas.microsoft.com/office/drawing/2014/main" id="{CA0E4465-7416-46BC-AE49-2DA8EE11C540}"/>
              </a:ext>
            </a:extLst>
          </p:cNvPr>
          <p:cNvSpPr>
            <a:spLocks noChangeArrowheads="1"/>
          </p:cNvSpPr>
          <p:nvPr/>
        </p:nvSpPr>
        <p:spPr bwMode="auto">
          <a:xfrm>
            <a:off x="204788" y="1266825"/>
            <a:ext cx="8736012" cy="5411066"/>
          </a:xfrm>
          <a:prstGeom prst="rect">
            <a:avLst/>
          </a:prstGeom>
          <a:noFill/>
          <a:ln w="9525">
            <a:noFill/>
            <a:miter lim="800000"/>
            <a:headEnd/>
            <a:tailEnd/>
          </a:ln>
        </p:spPr>
        <p:txBody>
          <a:bodyPr/>
          <a:lstStyle/>
          <a:p>
            <a:pPr marL="290513" marR="0" lvl="0" indent="-290513" algn="l" defTabSz="914400" rtl="0" eaLnBrk="0" fontAlgn="base" latinLnBrk="0" hangingPunct="0">
              <a:lnSpc>
                <a:spcPct val="80000"/>
              </a:lnSpc>
              <a:spcBef>
                <a:spcPct val="20000"/>
              </a:spcBef>
              <a:spcAft>
                <a:spcPct val="0"/>
              </a:spcAft>
              <a:buClr>
                <a:srgbClr val="151C77"/>
              </a:buClr>
              <a:buSzPct val="80000"/>
              <a:buFont typeface="Wingdings" pitchFamily="2" charset="2"/>
              <a:buChar char="n"/>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The MPM incorporates a variety of valuable process perspectives from over 400 sources</a:t>
            </a:r>
          </a:p>
          <a:p>
            <a:pPr marL="2119313" marR="0" lvl="4" indent="-290513" algn="l" defTabSz="914400" rtl="0" eaLnBrk="0" fontAlgn="base" latinLnBrk="0" hangingPunct="0">
              <a:lnSpc>
                <a:spcPct val="80000"/>
              </a:lnSpc>
              <a:spcBef>
                <a:spcPct val="20000"/>
              </a:spcBef>
              <a:spcAft>
                <a:spcPct val="0"/>
              </a:spcAft>
              <a:buClr>
                <a:srgbClr val="151C77"/>
              </a:buClr>
              <a:buSzPct val="80000"/>
              <a:buFont typeface="Wingdings" pitchFamily="2" charset="2"/>
              <a:buChar char="n"/>
              <a:tabLst/>
              <a:defRPr/>
            </a:pPr>
            <a:r>
              <a:rPr kumimoji="0" lang="en-US" sz="2000" b="1" i="0" u="none" strike="noStrike" kern="1200" cap="none" spc="0" normalizeH="0" baseline="0" noProof="0" dirty="0">
                <a:ln>
                  <a:noFill/>
                </a:ln>
                <a:solidFill>
                  <a:srgbClr val="000000"/>
                </a:solidFill>
                <a:effectLst/>
                <a:uLnTx/>
                <a:uFillTx/>
                <a:latin typeface="Arial" charset="0"/>
                <a:ea typeface="+mn-ea"/>
                <a:cs typeface="+mn-cs"/>
              </a:rPr>
              <a:t>Laws &amp; Regulations</a:t>
            </a:r>
          </a:p>
          <a:p>
            <a:pPr marL="2576513" marR="0" lvl="5" indent="-290513" algn="l" defTabSz="914400" rtl="0" eaLnBrk="1" fontAlgn="auto" latinLnBrk="0" hangingPunct="1">
              <a:lnSpc>
                <a:spcPct val="80000"/>
              </a:lnSpc>
              <a:spcBef>
                <a:spcPct val="20000"/>
              </a:spcBef>
              <a:spcAft>
                <a:spcPts val="0"/>
              </a:spcAft>
              <a:buClr>
                <a:srgbClr val="151C77"/>
              </a:buClr>
              <a:buSzPct val="80000"/>
              <a:buFont typeface="Wingdings" pitchFamily="2" charset="2"/>
              <a:buChar char="n"/>
              <a:tabLst/>
              <a:defRPr/>
            </a:pPr>
            <a:r>
              <a:rPr kumimoji="0" lang="en-US" sz="2000" b="1" i="0" u="none" strike="noStrike" kern="1200" cap="none" spc="0" normalizeH="0" baseline="0" noProof="0" dirty="0">
                <a:ln>
                  <a:noFill/>
                </a:ln>
                <a:solidFill>
                  <a:srgbClr val="000000"/>
                </a:solidFill>
                <a:effectLst/>
                <a:uLnTx/>
                <a:uFillTx/>
                <a:latin typeface="Arial" charset="0"/>
                <a:ea typeface="+mn-ea"/>
                <a:cs typeface="+mn-cs"/>
              </a:rPr>
              <a:t>Title </a:t>
            </a:r>
            <a:r>
              <a:rPr lang="en-US" sz="2000" b="1" dirty="0">
                <a:solidFill>
                  <a:srgbClr val="000000"/>
                </a:solidFill>
                <a:latin typeface="Arial" charset="0"/>
              </a:rPr>
              <a:t>10 </a:t>
            </a: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a:p>
            <a:pPr marL="2576513" marR="0" lvl="5" indent="-290513" algn="l" defTabSz="914400" rtl="0" eaLnBrk="1" fontAlgn="auto" latinLnBrk="0" hangingPunct="1">
              <a:lnSpc>
                <a:spcPct val="80000"/>
              </a:lnSpc>
              <a:spcBef>
                <a:spcPct val="20000"/>
              </a:spcBef>
              <a:spcAft>
                <a:spcPts val="0"/>
              </a:spcAft>
              <a:buClr>
                <a:srgbClr val="151C77"/>
              </a:buClr>
              <a:buSzPct val="80000"/>
              <a:buFont typeface="Wingdings" pitchFamily="2" charset="2"/>
              <a:buChar char="n"/>
              <a:tabLst/>
              <a:defRPr/>
            </a:pPr>
            <a:r>
              <a:rPr kumimoji="0" lang="en-US" sz="2000" b="1" i="0" u="none" strike="noStrike" kern="1200" cap="none" spc="0" normalizeH="0" baseline="0" noProof="0" dirty="0">
                <a:ln>
                  <a:noFill/>
                </a:ln>
                <a:solidFill>
                  <a:srgbClr val="000000"/>
                </a:solidFill>
                <a:effectLst/>
                <a:uLnTx/>
                <a:uFillTx/>
                <a:latin typeface="Arial" charset="0"/>
                <a:ea typeface="+mn-ea"/>
                <a:cs typeface="+mn-cs"/>
              </a:rPr>
              <a:t>Federal Acquisition Regulations, DAFFARS, DFARS</a:t>
            </a:r>
          </a:p>
          <a:p>
            <a:pPr marL="2119313" marR="0" lvl="4" indent="-290513" algn="l" defTabSz="914400" rtl="0" eaLnBrk="0" fontAlgn="base" latinLnBrk="0" hangingPunct="0">
              <a:lnSpc>
                <a:spcPct val="80000"/>
              </a:lnSpc>
              <a:spcBef>
                <a:spcPct val="20000"/>
              </a:spcBef>
              <a:spcAft>
                <a:spcPct val="0"/>
              </a:spcAft>
              <a:buClr>
                <a:srgbClr val="151C77"/>
              </a:buClr>
              <a:buSzPct val="80000"/>
              <a:buFont typeface="Wingdings" pitchFamily="2" charset="2"/>
              <a:buChar char="n"/>
              <a:tabLst/>
              <a:defRPr/>
            </a:pP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a:p>
            <a:pPr marL="2119313" marR="0" lvl="4" indent="-290513" algn="l" defTabSz="914400" rtl="0" eaLnBrk="0" fontAlgn="base" latinLnBrk="0" hangingPunct="0">
              <a:lnSpc>
                <a:spcPct val="80000"/>
              </a:lnSpc>
              <a:spcBef>
                <a:spcPct val="20000"/>
              </a:spcBef>
              <a:spcAft>
                <a:spcPct val="0"/>
              </a:spcAft>
              <a:buClr>
                <a:srgbClr val="151C77"/>
              </a:buClr>
              <a:buSzPct val="80000"/>
              <a:buFont typeface="Wingdings" pitchFamily="2" charset="2"/>
              <a:buChar char="n"/>
              <a:tabLst/>
              <a:defRPr/>
            </a:pPr>
            <a:r>
              <a:rPr kumimoji="0" lang="en-US" sz="2000" b="1" i="0" u="none" strike="noStrike" kern="1200" cap="none" spc="0" normalizeH="0" baseline="0" noProof="0" dirty="0">
                <a:ln>
                  <a:noFill/>
                </a:ln>
                <a:solidFill>
                  <a:srgbClr val="000000"/>
                </a:solidFill>
                <a:effectLst/>
                <a:uLnTx/>
                <a:uFillTx/>
                <a:latin typeface="Arial" charset="0"/>
                <a:ea typeface="+mn-ea"/>
                <a:cs typeface="+mn-cs"/>
              </a:rPr>
              <a:t>Directives and Instructions</a:t>
            </a:r>
          </a:p>
          <a:p>
            <a:pPr marL="2576513" marR="0" lvl="5" indent="-290513" algn="l" defTabSz="914400" rtl="0" eaLnBrk="1" fontAlgn="auto" latinLnBrk="0" hangingPunct="1">
              <a:lnSpc>
                <a:spcPct val="80000"/>
              </a:lnSpc>
              <a:spcBef>
                <a:spcPct val="20000"/>
              </a:spcBef>
              <a:spcAft>
                <a:spcPts val="0"/>
              </a:spcAft>
              <a:buClr>
                <a:srgbClr val="151C77"/>
              </a:buClr>
              <a:buSzPct val="80000"/>
              <a:buFont typeface="Wingdings" pitchFamily="2" charset="2"/>
              <a:buChar char="n"/>
              <a:tabLst/>
              <a:defRPr/>
            </a:pPr>
            <a:r>
              <a:rPr kumimoji="0" lang="en-US" sz="2000" b="1" i="0" u="none" strike="noStrike" kern="1200" cap="none" spc="0" normalizeH="0" baseline="0" noProof="0" dirty="0">
                <a:ln>
                  <a:noFill/>
                </a:ln>
                <a:solidFill>
                  <a:srgbClr val="000000"/>
                </a:solidFill>
                <a:effectLst/>
                <a:uLnTx/>
                <a:uFillTx/>
                <a:latin typeface="Arial" charset="0"/>
                <a:ea typeface="+mn-ea"/>
                <a:cs typeface="+mn-cs"/>
              </a:rPr>
              <a:t>DoDD/I 5000.xx</a:t>
            </a:r>
          </a:p>
          <a:p>
            <a:pPr marL="2576513" marR="0" lvl="5" indent="-290513" algn="l" defTabSz="914400" rtl="0" eaLnBrk="1" fontAlgn="auto" latinLnBrk="0" hangingPunct="1">
              <a:lnSpc>
                <a:spcPct val="80000"/>
              </a:lnSpc>
              <a:spcBef>
                <a:spcPct val="20000"/>
              </a:spcBef>
              <a:spcAft>
                <a:spcPts val="0"/>
              </a:spcAft>
              <a:buClr>
                <a:srgbClr val="151C77"/>
              </a:buClr>
              <a:buSzPct val="80000"/>
              <a:buFont typeface="Wingdings" pitchFamily="2" charset="2"/>
              <a:buChar char="n"/>
              <a:tabLst/>
              <a:defRPr/>
            </a:pPr>
            <a:r>
              <a:rPr kumimoji="0" lang="en-US" sz="2000" b="1" i="0" u="none" strike="noStrike" kern="1200" cap="none" spc="0" normalizeH="0" baseline="0" noProof="0" dirty="0">
                <a:ln>
                  <a:noFill/>
                </a:ln>
                <a:solidFill>
                  <a:srgbClr val="000000"/>
                </a:solidFill>
                <a:effectLst/>
                <a:uLnTx/>
                <a:uFillTx/>
                <a:latin typeface="Arial" charset="0"/>
                <a:ea typeface="+mn-ea"/>
                <a:cs typeface="+mn-cs"/>
              </a:rPr>
              <a:t>DAFI 63-101/20-101</a:t>
            </a:r>
          </a:p>
          <a:p>
            <a:pPr marL="2576513" marR="0" lvl="5" indent="-290513" algn="l" defTabSz="914400" rtl="0" eaLnBrk="1" fontAlgn="auto" latinLnBrk="0" hangingPunct="1">
              <a:lnSpc>
                <a:spcPct val="80000"/>
              </a:lnSpc>
              <a:spcBef>
                <a:spcPct val="20000"/>
              </a:spcBef>
              <a:spcAft>
                <a:spcPts val="0"/>
              </a:spcAft>
              <a:buClr>
                <a:srgbClr val="151C77"/>
              </a:buClr>
              <a:buSzPct val="80000"/>
              <a:buFont typeface="Wingdings" pitchFamily="2" charset="2"/>
              <a:buChar char="n"/>
              <a:tabLst/>
              <a:defRPr/>
            </a:pPr>
            <a:r>
              <a:rPr lang="en-US" sz="2000" b="1" dirty="0">
                <a:solidFill>
                  <a:srgbClr val="000000"/>
                </a:solidFill>
                <a:latin typeface="Arial" charset="0"/>
              </a:rPr>
              <a:t>DoDI 5000.89_DAFI 99-103</a:t>
            </a: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a:p>
            <a:pPr marL="2576513" marR="0" lvl="5" indent="-290513" algn="l" defTabSz="914400" rtl="0" eaLnBrk="1" fontAlgn="auto" latinLnBrk="0" hangingPunct="1">
              <a:lnSpc>
                <a:spcPct val="80000"/>
              </a:lnSpc>
              <a:spcBef>
                <a:spcPct val="20000"/>
              </a:spcBef>
              <a:spcAft>
                <a:spcPts val="0"/>
              </a:spcAft>
              <a:buClr>
                <a:srgbClr val="151C77"/>
              </a:buClr>
              <a:buSzPct val="80000"/>
              <a:buFont typeface="Wingdings" pitchFamily="2" charset="2"/>
              <a:buChar char="n"/>
              <a:tabLst/>
              <a:defRPr/>
            </a:pPr>
            <a:endParaRPr kumimoji="0" lang="en-US" sz="2400" b="1" i="0" u="none" strike="noStrike" kern="1200" cap="none" spc="0" normalizeH="0" baseline="0" noProof="0" dirty="0">
              <a:ln>
                <a:noFill/>
              </a:ln>
              <a:solidFill>
                <a:srgbClr val="000000"/>
              </a:solidFill>
              <a:effectLst/>
              <a:uLnTx/>
              <a:uFillTx/>
              <a:latin typeface="Arial" charset="0"/>
              <a:ea typeface="+mn-ea"/>
              <a:cs typeface="+mn-cs"/>
            </a:endParaRPr>
          </a:p>
          <a:p>
            <a:pPr marL="2119313" marR="0" lvl="4" indent="-290513" algn="l" defTabSz="914400" rtl="0" eaLnBrk="0" fontAlgn="base" latinLnBrk="0" hangingPunct="0">
              <a:lnSpc>
                <a:spcPct val="80000"/>
              </a:lnSpc>
              <a:spcBef>
                <a:spcPct val="20000"/>
              </a:spcBef>
              <a:spcAft>
                <a:spcPct val="0"/>
              </a:spcAft>
              <a:buClr>
                <a:srgbClr val="151C77"/>
              </a:buClr>
              <a:buSzPct val="80000"/>
              <a:buFont typeface="Wingdings" pitchFamily="2" charset="2"/>
              <a:buChar char="n"/>
              <a:tabLst/>
              <a:defRPr/>
            </a:pPr>
            <a:r>
              <a:rPr lang="en-US" sz="2000" b="1" dirty="0">
                <a:solidFill>
                  <a:srgbClr val="000000"/>
                </a:solidFill>
                <a:latin typeface="Arial" charset="0"/>
              </a:rPr>
              <a:t>Program Manager </a:t>
            </a:r>
            <a:r>
              <a:rPr kumimoji="0" lang="en-US" sz="2000" b="1" i="0" u="none" strike="noStrike" kern="1200" cap="none" spc="0" normalizeH="0" baseline="0" noProof="0" dirty="0">
                <a:ln>
                  <a:noFill/>
                </a:ln>
                <a:solidFill>
                  <a:srgbClr val="000000"/>
                </a:solidFill>
                <a:effectLst/>
                <a:uLnTx/>
                <a:uFillTx/>
                <a:latin typeface="Arial" charset="0"/>
                <a:ea typeface="+mn-ea"/>
                <a:cs typeface="+mn-cs"/>
              </a:rPr>
              <a:t>Guidance</a:t>
            </a:r>
          </a:p>
          <a:p>
            <a:pPr marL="2576513" marR="0" lvl="5" indent="-290513" algn="l" defTabSz="914400" rtl="0" eaLnBrk="1" fontAlgn="auto" latinLnBrk="0" hangingPunct="1">
              <a:lnSpc>
                <a:spcPct val="80000"/>
              </a:lnSpc>
              <a:spcBef>
                <a:spcPct val="20000"/>
              </a:spcBef>
              <a:spcAft>
                <a:spcPts val="0"/>
              </a:spcAft>
              <a:buClr>
                <a:srgbClr val="151C77"/>
              </a:buClr>
              <a:buSzPct val="80000"/>
              <a:buFont typeface="Wingdings" pitchFamily="2" charset="2"/>
              <a:buChar char="n"/>
              <a:tabLst/>
              <a:defRPr/>
            </a:pPr>
            <a:r>
              <a:rPr kumimoji="0" lang="en-US" sz="2000" b="1" i="0" u="none" strike="noStrike" kern="1200" cap="none" spc="0" normalizeH="0" baseline="0" noProof="0" dirty="0">
                <a:ln>
                  <a:noFill/>
                </a:ln>
                <a:solidFill>
                  <a:srgbClr val="000000"/>
                </a:solidFill>
                <a:effectLst/>
                <a:uLnTx/>
                <a:uFillTx/>
                <a:latin typeface="Arial" charset="0"/>
                <a:ea typeface="+mn-ea"/>
                <a:cs typeface="+mn-cs"/>
              </a:rPr>
              <a:t>DAFMAN/PAM 63-xxx</a:t>
            </a:r>
          </a:p>
          <a:p>
            <a:pPr marL="2576513" marR="0" lvl="5" indent="-290513" algn="l" defTabSz="914400" rtl="0" eaLnBrk="1" fontAlgn="auto" latinLnBrk="0" hangingPunct="1">
              <a:lnSpc>
                <a:spcPct val="80000"/>
              </a:lnSpc>
              <a:spcBef>
                <a:spcPct val="20000"/>
              </a:spcBef>
              <a:spcAft>
                <a:spcPts val="0"/>
              </a:spcAft>
              <a:buClr>
                <a:srgbClr val="151C77"/>
              </a:buClr>
              <a:buSzPct val="80000"/>
              <a:buFont typeface="Wingdings" pitchFamily="2" charset="2"/>
              <a:buChar char="n"/>
              <a:tabLst/>
              <a:defRPr/>
            </a:pPr>
            <a:r>
              <a:rPr lang="en-US" sz="2000" b="1" dirty="0">
                <a:solidFill>
                  <a:srgbClr val="000000"/>
                </a:solidFill>
                <a:latin typeface="Arial" charset="0"/>
              </a:rPr>
              <a:t>Series of Guidebooks</a:t>
            </a: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a:p>
            <a:pPr marL="2576513" marR="0" lvl="5" indent="-290513" algn="l" defTabSz="914400" rtl="0" eaLnBrk="1" fontAlgn="auto" latinLnBrk="0" hangingPunct="1">
              <a:lnSpc>
                <a:spcPct val="80000"/>
              </a:lnSpc>
              <a:spcBef>
                <a:spcPct val="20000"/>
              </a:spcBef>
              <a:spcAft>
                <a:spcPts val="0"/>
              </a:spcAft>
              <a:buClr>
                <a:srgbClr val="151C77"/>
              </a:buClr>
              <a:buSzPct val="80000"/>
              <a:buFont typeface="Wingdings" pitchFamily="2" charset="2"/>
              <a:buChar char="n"/>
              <a:tabLst/>
              <a:defRPr/>
            </a:pPr>
            <a:r>
              <a:rPr lang="en-US" sz="2000" b="1" dirty="0">
                <a:solidFill>
                  <a:srgbClr val="000000"/>
                </a:solidFill>
                <a:latin typeface="Arial" charset="0"/>
              </a:rPr>
              <a:t>AFLCMC Standard Processes</a:t>
            </a:r>
            <a:endParaRPr kumimoji="0" lang="en-US" sz="2000" b="1" i="0" u="none" strike="noStrike" kern="1200" cap="none" spc="0" normalizeH="0" baseline="0" noProof="0" dirty="0">
              <a:ln>
                <a:noFill/>
              </a:ln>
              <a:solidFill>
                <a:srgbClr val="000000"/>
              </a:solidFill>
              <a:effectLst/>
              <a:uLnTx/>
              <a:uFillTx/>
              <a:latin typeface="Arial" charset="0"/>
              <a:ea typeface="+mn-ea"/>
              <a:cs typeface="+mn-cs"/>
            </a:endParaRPr>
          </a:p>
          <a:p>
            <a:pPr marL="2576513" marR="0" lvl="5" indent="-290513" algn="l" defTabSz="914400" rtl="0" eaLnBrk="1" fontAlgn="auto" latinLnBrk="0" hangingPunct="1">
              <a:lnSpc>
                <a:spcPct val="80000"/>
              </a:lnSpc>
              <a:spcBef>
                <a:spcPct val="20000"/>
              </a:spcBef>
              <a:spcAft>
                <a:spcPts val="0"/>
              </a:spcAft>
              <a:buClr>
                <a:srgbClr val="151C77"/>
              </a:buClr>
              <a:buSzPct val="80000"/>
              <a:buFont typeface="Wingdings" pitchFamily="2" charset="2"/>
              <a:buChar char="n"/>
              <a:tabLst/>
              <a:defRPr/>
            </a:pPr>
            <a:endParaRPr kumimoji="0" lang="en-US" sz="2800" b="1" i="0" u="none" strike="noStrike" kern="1200" cap="none" spc="0" normalizeH="0" baseline="0" noProof="0" dirty="0">
              <a:ln>
                <a:noFill/>
              </a:ln>
              <a:solidFill>
                <a:srgbClr val="000000"/>
              </a:solidFill>
              <a:effectLst/>
              <a:uLnTx/>
              <a:uFillTx/>
              <a:latin typeface="Arial" charset="0"/>
              <a:ea typeface="+mn-ea"/>
              <a:cs typeface="+mn-cs"/>
            </a:endParaRPr>
          </a:p>
          <a:p>
            <a:pPr marL="2119313" marR="0" lvl="4" indent="-290513" algn="l" defTabSz="914400" rtl="0" eaLnBrk="0" fontAlgn="base" latinLnBrk="0" hangingPunct="0">
              <a:lnSpc>
                <a:spcPct val="80000"/>
              </a:lnSpc>
              <a:spcBef>
                <a:spcPct val="20000"/>
              </a:spcBef>
              <a:spcAft>
                <a:spcPct val="0"/>
              </a:spcAft>
              <a:buClr>
                <a:srgbClr val="151C77"/>
              </a:buClr>
              <a:buSzPct val="80000"/>
              <a:buFont typeface="Wingdings" pitchFamily="2" charset="2"/>
              <a:buChar char="n"/>
              <a:tabLst/>
              <a:defRPr/>
            </a:pPr>
            <a:endParaRPr kumimoji="0" lang="en-US" sz="2800" b="1" i="0" u="none" strike="noStrike" kern="1200" cap="none" spc="0" normalizeH="0" baseline="0" noProof="0" dirty="0">
              <a:ln>
                <a:noFill/>
              </a:ln>
              <a:solidFill>
                <a:srgbClr val="000000"/>
              </a:solidFill>
              <a:effectLst/>
              <a:uLnTx/>
              <a:uFillTx/>
              <a:latin typeface="Arial" charset="0"/>
              <a:ea typeface="+mn-ea"/>
              <a:cs typeface="+mn-cs"/>
            </a:endParaRPr>
          </a:p>
          <a:p>
            <a:pPr marL="1828800" marR="0" lvl="4" indent="0" algn="l" defTabSz="914400" rtl="0" eaLnBrk="0" fontAlgn="base" latinLnBrk="0" hangingPunct="0">
              <a:lnSpc>
                <a:spcPct val="80000"/>
              </a:lnSpc>
              <a:spcBef>
                <a:spcPct val="20000"/>
              </a:spcBef>
              <a:spcAft>
                <a:spcPct val="0"/>
              </a:spcAft>
              <a:buClr>
                <a:srgbClr val="151C77"/>
              </a:buClr>
              <a:buSzPct val="80000"/>
              <a:buFontTx/>
              <a:buNone/>
              <a:tabLst/>
              <a:defRPr/>
            </a:pPr>
            <a:endParaRPr kumimoji="0" lang="en-US" sz="28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80000"/>
              </a:lnSpc>
              <a:spcBef>
                <a:spcPct val="20000"/>
              </a:spcBef>
              <a:spcAft>
                <a:spcPct val="0"/>
              </a:spcAft>
              <a:buClr>
                <a:srgbClr val="151C77"/>
              </a:buClr>
              <a:buSzPct val="80000"/>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3" name="Picture 2">
            <a:extLst>
              <a:ext uri="{FF2B5EF4-FFF2-40B4-BE49-F238E27FC236}">
                <a16:creationId xmlns:a16="http://schemas.microsoft.com/office/drawing/2014/main" id="{E541F975-E532-4C58-978B-BC5268852CE2}"/>
              </a:ext>
            </a:extLst>
          </p:cNvPr>
          <p:cNvPicPr>
            <a:picLocks noChangeAspect="1"/>
          </p:cNvPicPr>
          <p:nvPr/>
        </p:nvPicPr>
        <p:blipFill>
          <a:blip r:embed="rId3"/>
          <a:stretch>
            <a:fillRect/>
          </a:stretch>
        </p:blipFill>
        <p:spPr>
          <a:xfrm>
            <a:off x="457200" y="2057125"/>
            <a:ext cx="1350335" cy="1350335"/>
          </a:xfrm>
          <a:prstGeom prst="rect">
            <a:avLst/>
          </a:prstGeom>
        </p:spPr>
      </p:pic>
      <p:pic>
        <p:nvPicPr>
          <p:cNvPr id="4" name="Picture 3">
            <a:extLst>
              <a:ext uri="{FF2B5EF4-FFF2-40B4-BE49-F238E27FC236}">
                <a16:creationId xmlns:a16="http://schemas.microsoft.com/office/drawing/2014/main" id="{64DC34EA-E734-4AD6-A00D-08A814A138D7}"/>
              </a:ext>
            </a:extLst>
          </p:cNvPr>
          <p:cNvPicPr>
            <a:picLocks noChangeAspect="1"/>
          </p:cNvPicPr>
          <p:nvPr/>
        </p:nvPicPr>
        <p:blipFill>
          <a:blip r:embed="rId4"/>
          <a:stretch>
            <a:fillRect/>
          </a:stretch>
        </p:blipFill>
        <p:spPr>
          <a:xfrm>
            <a:off x="457200" y="3522592"/>
            <a:ext cx="1350335" cy="1350335"/>
          </a:xfrm>
          <a:prstGeom prst="rect">
            <a:avLst/>
          </a:prstGeom>
        </p:spPr>
      </p:pic>
      <p:pic>
        <p:nvPicPr>
          <p:cNvPr id="5" name="Picture 4">
            <a:extLst>
              <a:ext uri="{FF2B5EF4-FFF2-40B4-BE49-F238E27FC236}">
                <a16:creationId xmlns:a16="http://schemas.microsoft.com/office/drawing/2014/main" id="{F5E20FCE-EBB5-40AE-8ACE-47BC07650E69}"/>
              </a:ext>
            </a:extLst>
          </p:cNvPr>
          <p:cNvPicPr>
            <a:picLocks noChangeAspect="1"/>
          </p:cNvPicPr>
          <p:nvPr/>
        </p:nvPicPr>
        <p:blipFill>
          <a:blip r:embed="rId5"/>
          <a:stretch>
            <a:fillRect/>
          </a:stretch>
        </p:blipFill>
        <p:spPr>
          <a:xfrm>
            <a:off x="457200" y="4975802"/>
            <a:ext cx="1374849" cy="1374849"/>
          </a:xfrm>
          <a:prstGeom prst="rect">
            <a:avLst/>
          </a:prstGeom>
        </p:spPr>
      </p:pic>
    </p:spTree>
    <p:extLst>
      <p:ext uri="{BB962C8B-B14F-4D97-AF65-F5344CB8AC3E}">
        <p14:creationId xmlns:p14="http://schemas.microsoft.com/office/powerpoint/2010/main" val="31428955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0634D3-4F98-98AB-CE4B-5C031044462C}"/>
              </a:ext>
            </a:extLst>
          </p:cNvPr>
          <p:cNvPicPr>
            <a:picLocks noChangeAspect="1"/>
          </p:cNvPicPr>
          <p:nvPr/>
        </p:nvPicPr>
        <p:blipFill>
          <a:blip r:embed="rId3"/>
          <a:stretch>
            <a:fillRect/>
          </a:stretch>
        </p:blipFill>
        <p:spPr>
          <a:xfrm>
            <a:off x="0" y="1549979"/>
            <a:ext cx="9144000" cy="4610100"/>
          </a:xfrm>
          <a:prstGeom prst="rect">
            <a:avLst/>
          </a:prstGeom>
        </p:spPr>
      </p:pic>
      <p:sp>
        <p:nvSpPr>
          <p:cNvPr id="65539" name="Title 8">
            <a:extLst>
              <a:ext uri="{FF2B5EF4-FFF2-40B4-BE49-F238E27FC236}">
                <a16:creationId xmlns:a16="http://schemas.microsoft.com/office/drawing/2014/main" id="{32D6033A-7A68-4904-89C3-ABB0D233FF44}"/>
              </a:ext>
            </a:extLst>
          </p:cNvPr>
          <p:cNvSpPr>
            <a:spLocks noGrp="1" noChangeArrowheads="1"/>
          </p:cNvSpPr>
          <p:nvPr>
            <p:ph type="title"/>
          </p:nvPr>
        </p:nvSpPr>
        <p:spPr>
          <a:xfrm>
            <a:off x="1633107" y="49213"/>
            <a:ext cx="7143750" cy="1143000"/>
          </a:xfrm>
        </p:spPr>
        <p:txBody>
          <a:bodyPr/>
          <a:lstStyle/>
          <a:p>
            <a:r>
              <a:rPr lang="en-US" altLang="en-US" sz="4400" dirty="0"/>
              <a:t>Inputs/Outputs List View</a:t>
            </a:r>
          </a:p>
        </p:txBody>
      </p:sp>
      <p:sp>
        <p:nvSpPr>
          <p:cNvPr id="65540" name="Slide Number Placeholder 2">
            <a:extLst>
              <a:ext uri="{FF2B5EF4-FFF2-40B4-BE49-F238E27FC236}">
                <a16:creationId xmlns:a16="http://schemas.microsoft.com/office/drawing/2014/main" id="{61582C04-6860-44FD-8D7E-04790233197D}"/>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43FAE29-6D93-4B80-8EE3-A916B0080489}"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5542" name="Speech Bubble: Rectangle 22">
            <a:extLst>
              <a:ext uri="{FF2B5EF4-FFF2-40B4-BE49-F238E27FC236}">
                <a16:creationId xmlns:a16="http://schemas.microsoft.com/office/drawing/2014/main" id="{48A36B80-CF00-437D-A6C6-B70738415F47}"/>
              </a:ext>
            </a:extLst>
          </p:cNvPr>
          <p:cNvSpPr>
            <a:spLocks noChangeArrowheads="1"/>
          </p:cNvSpPr>
          <p:nvPr/>
        </p:nvSpPr>
        <p:spPr bwMode="auto">
          <a:xfrm>
            <a:off x="5050325" y="3017671"/>
            <a:ext cx="1398588" cy="795727"/>
          </a:xfrm>
          <a:prstGeom prst="wedgeRectCallout">
            <a:avLst>
              <a:gd name="adj1" fmla="val -226673"/>
              <a:gd name="adj2" fmla="val -44879"/>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Click to view the details of 30 Year Plan</a:t>
            </a:r>
          </a:p>
        </p:txBody>
      </p:sp>
      <p:sp>
        <p:nvSpPr>
          <p:cNvPr id="65543" name="Rectangle 9">
            <a:extLst>
              <a:ext uri="{FF2B5EF4-FFF2-40B4-BE49-F238E27FC236}">
                <a16:creationId xmlns:a16="http://schemas.microsoft.com/office/drawing/2014/main" id="{D814879E-FFD5-4C78-94DB-B73225E7159B}"/>
              </a:ext>
            </a:extLst>
          </p:cNvPr>
          <p:cNvSpPr>
            <a:spLocks noChangeArrowheads="1"/>
          </p:cNvSpPr>
          <p:nvPr/>
        </p:nvSpPr>
        <p:spPr bwMode="auto">
          <a:xfrm>
            <a:off x="2015772" y="3017671"/>
            <a:ext cx="550784" cy="11479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5544" name="Rectangle 10">
            <a:extLst>
              <a:ext uri="{FF2B5EF4-FFF2-40B4-BE49-F238E27FC236}">
                <a16:creationId xmlns:a16="http://schemas.microsoft.com/office/drawing/2014/main" id="{3DB60288-B63A-48AB-8BAC-35ABF4AD5E04}"/>
              </a:ext>
            </a:extLst>
          </p:cNvPr>
          <p:cNvSpPr>
            <a:spLocks noChangeArrowheads="1"/>
          </p:cNvSpPr>
          <p:nvPr/>
        </p:nvSpPr>
        <p:spPr bwMode="auto">
          <a:xfrm>
            <a:off x="0" y="2792247"/>
            <a:ext cx="911029" cy="22542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C3ADC8-A758-6699-90ED-082AAFCC557F}"/>
              </a:ext>
            </a:extLst>
          </p:cNvPr>
          <p:cNvPicPr>
            <a:picLocks noChangeAspect="1"/>
          </p:cNvPicPr>
          <p:nvPr/>
        </p:nvPicPr>
        <p:blipFill>
          <a:blip r:embed="rId3"/>
          <a:stretch>
            <a:fillRect/>
          </a:stretch>
        </p:blipFill>
        <p:spPr>
          <a:xfrm>
            <a:off x="0" y="1605982"/>
            <a:ext cx="9144000" cy="4449600"/>
          </a:xfrm>
          <a:prstGeom prst="rect">
            <a:avLst/>
          </a:prstGeom>
        </p:spPr>
      </p:pic>
      <p:sp>
        <p:nvSpPr>
          <p:cNvPr id="3" name="Rectangle 2">
            <a:extLst>
              <a:ext uri="{FF2B5EF4-FFF2-40B4-BE49-F238E27FC236}">
                <a16:creationId xmlns:a16="http://schemas.microsoft.com/office/drawing/2014/main" id="{B3D6DE13-D5ED-427A-B18E-205C0D85FB65}"/>
              </a:ext>
            </a:extLst>
          </p:cNvPr>
          <p:cNvSpPr txBox="1">
            <a:spLocks noChangeArrowheads="1"/>
          </p:cNvSpPr>
          <p:nvPr/>
        </p:nvSpPr>
        <p:spPr bwMode="auto">
          <a:xfrm>
            <a:off x="1944691" y="74613"/>
            <a:ext cx="6835775" cy="1143000"/>
          </a:xfrm>
          <a:prstGeom prst="rect">
            <a:avLst/>
          </a:prstGeom>
          <a:noFill/>
          <a:ln w="9525">
            <a:noFill/>
            <a:miter lim="800000"/>
            <a:headEnd/>
            <a:tailEnd/>
          </a:ln>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dirty="0">
                <a:ln>
                  <a:noFill/>
                </a:ln>
                <a:solidFill>
                  <a:srgbClr val="151C77"/>
                </a:solidFill>
                <a:effectLst/>
                <a:uLnTx/>
                <a:uFillTx/>
                <a:latin typeface="Arial"/>
                <a:ea typeface="+mn-ea"/>
                <a:cs typeface="+mn-cs"/>
              </a:rPr>
              <a:t>Performers/Owners</a:t>
            </a:r>
          </a:p>
        </p:txBody>
      </p:sp>
      <p:sp>
        <p:nvSpPr>
          <p:cNvPr id="79876" name="Slide Number Placeholder 3">
            <a:extLst>
              <a:ext uri="{FF2B5EF4-FFF2-40B4-BE49-F238E27FC236}">
                <a16:creationId xmlns:a16="http://schemas.microsoft.com/office/drawing/2014/main" id="{0F41AB87-0B6B-4D2E-9D81-03A43D9FC1C8}"/>
              </a:ext>
            </a:extLst>
          </p:cNvPr>
          <p:cNvSpPr>
            <a:spLocks noGrp="1"/>
          </p:cNvSpPr>
          <p:nvPr>
            <p:ph type="sldNum" sz="quarter" idx="11"/>
          </p:nvPr>
        </p:nvSpPr>
        <p:spPr>
          <a:xfrm>
            <a:off x="7988300" y="5884545"/>
            <a:ext cx="1143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374FB1-946B-4725-8D25-49C30E9B1FB2}"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9879" name="Speech Bubble: Rectangle 4">
            <a:extLst>
              <a:ext uri="{FF2B5EF4-FFF2-40B4-BE49-F238E27FC236}">
                <a16:creationId xmlns:a16="http://schemas.microsoft.com/office/drawing/2014/main" id="{A4B0675C-D7A7-4B4E-8096-62D89F52CAC0}"/>
              </a:ext>
            </a:extLst>
          </p:cNvPr>
          <p:cNvSpPr>
            <a:spLocks noChangeArrowheads="1"/>
          </p:cNvSpPr>
          <p:nvPr/>
        </p:nvSpPr>
        <p:spPr bwMode="auto">
          <a:xfrm>
            <a:off x="1406234" y="3177547"/>
            <a:ext cx="1255712" cy="938213"/>
          </a:xfrm>
          <a:prstGeom prst="wedgeRectCallout">
            <a:avLst>
              <a:gd name="adj1" fmla="val -87687"/>
              <a:gd name="adj2" fmla="val -29146"/>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spcBef>
                <a:spcPct val="50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Click here  for the Performers/ Owners</a:t>
            </a:r>
          </a:p>
        </p:txBody>
      </p:sp>
      <p:sp>
        <p:nvSpPr>
          <p:cNvPr id="8" name="Rectangle 8">
            <a:extLst>
              <a:ext uri="{FF2B5EF4-FFF2-40B4-BE49-F238E27FC236}">
                <a16:creationId xmlns:a16="http://schemas.microsoft.com/office/drawing/2014/main" id="{C210105D-8D73-4121-967D-AEC28CB84392}"/>
              </a:ext>
            </a:extLst>
          </p:cNvPr>
          <p:cNvSpPr>
            <a:spLocks noChangeArrowheads="1"/>
          </p:cNvSpPr>
          <p:nvPr/>
        </p:nvSpPr>
        <p:spPr bwMode="auto">
          <a:xfrm>
            <a:off x="0" y="3213468"/>
            <a:ext cx="874643" cy="215532"/>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389645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FCED4A-9A42-FD39-CF43-300854ED61F7}"/>
              </a:ext>
            </a:extLst>
          </p:cNvPr>
          <p:cNvPicPr>
            <a:picLocks noChangeAspect="1"/>
          </p:cNvPicPr>
          <p:nvPr/>
        </p:nvPicPr>
        <p:blipFill>
          <a:blip r:embed="rId3"/>
          <a:stretch>
            <a:fillRect/>
          </a:stretch>
        </p:blipFill>
        <p:spPr>
          <a:xfrm>
            <a:off x="0" y="1579418"/>
            <a:ext cx="9144000" cy="4368861"/>
          </a:xfrm>
          <a:prstGeom prst="rect">
            <a:avLst/>
          </a:prstGeom>
        </p:spPr>
      </p:pic>
      <p:sp>
        <p:nvSpPr>
          <p:cNvPr id="3" name="Rectangle 2">
            <a:extLst>
              <a:ext uri="{FF2B5EF4-FFF2-40B4-BE49-F238E27FC236}">
                <a16:creationId xmlns:a16="http://schemas.microsoft.com/office/drawing/2014/main" id="{B3D6DE13-D5ED-427A-B18E-205C0D85FB65}"/>
              </a:ext>
            </a:extLst>
          </p:cNvPr>
          <p:cNvSpPr txBox="1">
            <a:spLocks noChangeArrowheads="1"/>
          </p:cNvSpPr>
          <p:nvPr/>
        </p:nvSpPr>
        <p:spPr bwMode="auto">
          <a:xfrm>
            <a:off x="868221" y="74613"/>
            <a:ext cx="7893050" cy="1143000"/>
          </a:xfrm>
          <a:prstGeom prst="rect">
            <a:avLst/>
          </a:prstGeom>
          <a:noFill/>
          <a:ln w="9525">
            <a:noFill/>
            <a:miter lim="800000"/>
            <a:headEnd/>
            <a:tailEnd/>
          </a:ln>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dirty="0">
                <a:ln>
                  <a:noFill/>
                </a:ln>
                <a:solidFill>
                  <a:srgbClr val="151C77"/>
                </a:solidFill>
                <a:effectLst/>
                <a:uLnTx/>
                <a:uFillTx/>
                <a:latin typeface="Arial"/>
                <a:ea typeface="+mn-ea"/>
                <a:cs typeface="+mn-cs"/>
              </a:rPr>
              <a:t>Performers/Owners Grid View</a:t>
            </a:r>
          </a:p>
        </p:txBody>
      </p:sp>
      <p:sp>
        <p:nvSpPr>
          <p:cNvPr id="81925" name="Slide Number Placeholder 3">
            <a:extLst>
              <a:ext uri="{FF2B5EF4-FFF2-40B4-BE49-F238E27FC236}">
                <a16:creationId xmlns:a16="http://schemas.microsoft.com/office/drawing/2014/main" id="{5AE6CDB7-7FA0-4224-BBD6-80B4ED9BA36D}"/>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FFBEF6C-3363-47ED-BB07-D728D79C9D2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 name="Rectangle 8">
            <a:extLst>
              <a:ext uri="{FF2B5EF4-FFF2-40B4-BE49-F238E27FC236}">
                <a16:creationId xmlns:a16="http://schemas.microsoft.com/office/drawing/2014/main" id="{94C2B592-CCE9-4A8E-B078-94E299614F02}"/>
              </a:ext>
            </a:extLst>
          </p:cNvPr>
          <p:cNvSpPr>
            <a:spLocks noChangeArrowheads="1"/>
          </p:cNvSpPr>
          <p:nvPr/>
        </p:nvSpPr>
        <p:spPr bwMode="auto">
          <a:xfrm>
            <a:off x="0" y="3196870"/>
            <a:ext cx="1065057" cy="215532"/>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 name="Speech Bubble: Rectangle 22">
            <a:extLst>
              <a:ext uri="{FF2B5EF4-FFF2-40B4-BE49-F238E27FC236}">
                <a16:creationId xmlns:a16="http://schemas.microsoft.com/office/drawing/2014/main" id="{8EEE4D2D-D84E-47A0-92E2-96832CB5AB07}"/>
              </a:ext>
            </a:extLst>
          </p:cNvPr>
          <p:cNvSpPr>
            <a:spLocks noChangeArrowheads="1"/>
          </p:cNvSpPr>
          <p:nvPr/>
        </p:nvSpPr>
        <p:spPr bwMode="auto">
          <a:xfrm>
            <a:off x="574675" y="5022851"/>
            <a:ext cx="2144713" cy="555914"/>
          </a:xfrm>
          <a:prstGeom prst="wedgeRectCallout">
            <a:avLst>
              <a:gd name="adj1" fmla="val 18379"/>
              <a:gd name="adj2" fmla="val -315438"/>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Click on folder for details on SAF/AQXE</a:t>
            </a:r>
          </a:p>
        </p:txBody>
      </p:sp>
      <p:sp>
        <p:nvSpPr>
          <p:cNvPr id="9" name="Rectangle 10">
            <a:extLst>
              <a:ext uri="{FF2B5EF4-FFF2-40B4-BE49-F238E27FC236}">
                <a16:creationId xmlns:a16="http://schemas.microsoft.com/office/drawing/2014/main" id="{5B83DCA5-E9C6-4FD0-860C-2BDD165743D7}"/>
              </a:ext>
            </a:extLst>
          </p:cNvPr>
          <p:cNvSpPr>
            <a:spLocks noChangeArrowheads="1"/>
          </p:cNvSpPr>
          <p:nvPr/>
        </p:nvSpPr>
        <p:spPr bwMode="auto">
          <a:xfrm>
            <a:off x="4572000" y="2177337"/>
            <a:ext cx="1532964" cy="188666"/>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 name="Rectangle 10">
            <a:extLst>
              <a:ext uri="{FF2B5EF4-FFF2-40B4-BE49-F238E27FC236}">
                <a16:creationId xmlns:a16="http://schemas.microsoft.com/office/drawing/2014/main" id="{4F417DD7-538D-4763-97A2-5ABADB6B78B1}"/>
              </a:ext>
            </a:extLst>
          </p:cNvPr>
          <p:cNvSpPr>
            <a:spLocks noChangeArrowheads="1"/>
          </p:cNvSpPr>
          <p:nvPr/>
        </p:nvSpPr>
        <p:spPr bwMode="auto">
          <a:xfrm>
            <a:off x="6730680" y="2156555"/>
            <a:ext cx="1532964" cy="209448"/>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 name="Speech Bubble: Rectangle 22">
            <a:extLst>
              <a:ext uri="{FF2B5EF4-FFF2-40B4-BE49-F238E27FC236}">
                <a16:creationId xmlns:a16="http://schemas.microsoft.com/office/drawing/2014/main" id="{974FA8FA-8B81-42A3-9A31-99D6DF3A0D1E}"/>
              </a:ext>
            </a:extLst>
          </p:cNvPr>
          <p:cNvSpPr>
            <a:spLocks noChangeArrowheads="1"/>
          </p:cNvSpPr>
          <p:nvPr/>
        </p:nvSpPr>
        <p:spPr bwMode="auto">
          <a:xfrm>
            <a:off x="5666221" y="3039735"/>
            <a:ext cx="2946833" cy="449445"/>
          </a:xfrm>
          <a:prstGeom prst="wedgeRectCallout">
            <a:avLst>
              <a:gd name="adj1" fmla="val 21698"/>
              <a:gd name="adj2" fmla="val -202162"/>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Processes for which SAF/AQXE is a performer</a:t>
            </a:r>
          </a:p>
        </p:txBody>
      </p:sp>
      <p:sp>
        <p:nvSpPr>
          <p:cNvPr id="8" name="Speech Bubble: Rectangle 22">
            <a:extLst>
              <a:ext uri="{FF2B5EF4-FFF2-40B4-BE49-F238E27FC236}">
                <a16:creationId xmlns:a16="http://schemas.microsoft.com/office/drawing/2014/main" id="{DCC9B327-E340-380D-81C2-8ECAF93FE16B}"/>
              </a:ext>
            </a:extLst>
          </p:cNvPr>
          <p:cNvSpPr>
            <a:spLocks noChangeArrowheads="1"/>
          </p:cNvSpPr>
          <p:nvPr/>
        </p:nvSpPr>
        <p:spPr bwMode="auto">
          <a:xfrm>
            <a:off x="4391602" y="1526207"/>
            <a:ext cx="2946833" cy="449445"/>
          </a:xfrm>
          <a:prstGeom prst="wedgeRectCallout">
            <a:avLst>
              <a:gd name="adj1" fmla="val -19911"/>
              <a:gd name="adj2" fmla="val 98390"/>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Processes for which SAF/AQXE is an owner</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FD55FD-3F2D-9B35-203E-E3EFE6524171}"/>
              </a:ext>
            </a:extLst>
          </p:cNvPr>
          <p:cNvPicPr>
            <a:picLocks noChangeAspect="1"/>
          </p:cNvPicPr>
          <p:nvPr/>
        </p:nvPicPr>
        <p:blipFill>
          <a:blip r:embed="rId3"/>
          <a:stretch>
            <a:fillRect/>
          </a:stretch>
        </p:blipFill>
        <p:spPr>
          <a:xfrm>
            <a:off x="0" y="1615417"/>
            <a:ext cx="9144000" cy="3530188"/>
          </a:xfrm>
          <a:prstGeom prst="rect">
            <a:avLst/>
          </a:prstGeom>
        </p:spPr>
      </p:pic>
      <p:sp>
        <p:nvSpPr>
          <p:cNvPr id="3" name="Rectangle 2">
            <a:extLst>
              <a:ext uri="{FF2B5EF4-FFF2-40B4-BE49-F238E27FC236}">
                <a16:creationId xmlns:a16="http://schemas.microsoft.com/office/drawing/2014/main" id="{B3D6DE13-D5ED-427A-B18E-205C0D85FB65}"/>
              </a:ext>
            </a:extLst>
          </p:cNvPr>
          <p:cNvSpPr txBox="1">
            <a:spLocks noChangeArrowheads="1"/>
          </p:cNvSpPr>
          <p:nvPr/>
        </p:nvSpPr>
        <p:spPr bwMode="auto">
          <a:xfrm>
            <a:off x="868224" y="74613"/>
            <a:ext cx="7934325" cy="1143000"/>
          </a:xfrm>
          <a:prstGeom prst="rect">
            <a:avLst/>
          </a:prstGeom>
          <a:noFill/>
          <a:ln w="9525">
            <a:noFill/>
            <a:miter lim="800000"/>
            <a:headEnd/>
            <a:tailEnd/>
          </a:ln>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dirty="0">
                <a:ln>
                  <a:noFill/>
                </a:ln>
                <a:solidFill>
                  <a:srgbClr val="151C77"/>
                </a:solidFill>
                <a:effectLst/>
                <a:uLnTx/>
                <a:uFillTx/>
                <a:latin typeface="Arial"/>
                <a:ea typeface="+mn-ea"/>
                <a:cs typeface="+mn-cs"/>
              </a:rPr>
              <a:t>Performers/Owners List View</a:t>
            </a:r>
          </a:p>
        </p:txBody>
      </p:sp>
      <p:sp>
        <p:nvSpPr>
          <p:cNvPr id="83973" name="Slide Number Placeholder 3">
            <a:extLst>
              <a:ext uri="{FF2B5EF4-FFF2-40B4-BE49-F238E27FC236}">
                <a16:creationId xmlns:a16="http://schemas.microsoft.com/office/drawing/2014/main" id="{E6DD5D0F-B4C4-45FC-A2DC-83681770D72C}"/>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EECAEAD-1249-4811-8371-E5ABC3C1C4E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7" name="Rectangle 8">
            <a:extLst>
              <a:ext uri="{FF2B5EF4-FFF2-40B4-BE49-F238E27FC236}">
                <a16:creationId xmlns:a16="http://schemas.microsoft.com/office/drawing/2014/main" id="{E92AD5C8-DD83-43AC-80BE-390D8E1FA834}"/>
              </a:ext>
            </a:extLst>
          </p:cNvPr>
          <p:cNvSpPr>
            <a:spLocks noChangeArrowheads="1"/>
          </p:cNvSpPr>
          <p:nvPr/>
        </p:nvSpPr>
        <p:spPr bwMode="auto">
          <a:xfrm>
            <a:off x="0" y="3247155"/>
            <a:ext cx="1065057" cy="215532"/>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8" name="Rectangle 8">
            <a:extLst>
              <a:ext uri="{FF2B5EF4-FFF2-40B4-BE49-F238E27FC236}">
                <a16:creationId xmlns:a16="http://schemas.microsoft.com/office/drawing/2014/main" id="{CA997F4C-92D0-44AB-B9B2-C294B03EB126}"/>
              </a:ext>
            </a:extLst>
          </p:cNvPr>
          <p:cNvSpPr>
            <a:spLocks noChangeArrowheads="1"/>
          </p:cNvSpPr>
          <p:nvPr/>
        </p:nvSpPr>
        <p:spPr bwMode="auto">
          <a:xfrm>
            <a:off x="1897836" y="3618674"/>
            <a:ext cx="1065057" cy="166652"/>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9" name="Speech Bubble: Rectangle 22">
            <a:extLst>
              <a:ext uri="{FF2B5EF4-FFF2-40B4-BE49-F238E27FC236}">
                <a16:creationId xmlns:a16="http://schemas.microsoft.com/office/drawing/2014/main" id="{74D0458B-7C99-4319-BE2A-1D3C18806363}"/>
              </a:ext>
            </a:extLst>
          </p:cNvPr>
          <p:cNvSpPr>
            <a:spLocks noChangeArrowheads="1"/>
          </p:cNvSpPr>
          <p:nvPr/>
        </p:nvSpPr>
        <p:spPr bwMode="auto">
          <a:xfrm>
            <a:off x="3908733" y="3354921"/>
            <a:ext cx="2144713" cy="555914"/>
          </a:xfrm>
          <a:prstGeom prst="wedgeRectCallout">
            <a:avLst>
              <a:gd name="adj1" fmla="val -93994"/>
              <a:gd name="adj2" fmla="val 11274"/>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Click on SAF/AQXE to view details</a:t>
            </a:r>
          </a:p>
        </p:txBody>
      </p:sp>
      <p:sp>
        <p:nvSpPr>
          <p:cNvPr id="6" name="Rectangle 8">
            <a:extLst>
              <a:ext uri="{FF2B5EF4-FFF2-40B4-BE49-F238E27FC236}">
                <a16:creationId xmlns:a16="http://schemas.microsoft.com/office/drawing/2014/main" id="{98D272AF-DC0A-8B6D-5BB8-F97B049A17E2}"/>
              </a:ext>
            </a:extLst>
          </p:cNvPr>
          <p:cNvSpPr>
            <a:spLocks noChangeArrowheads="1"/>
          </p:cNvSpPr>
          <p:nvPr/>
        </p:nvSpPr>
        <p:spPr bwMode="auto">
          <a:xfrm>
            <a:off x="7455771" y="1799356"/>
            <a:ext cx="1065057" cy="258043"/>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 name="Speech Bubble: Rectangle 22">
            <a:extLst>
              <a:ext uri="{FF2B5EF4-FFF2-40B4-BE49-F238E27FC236}">
                <a16:creationId xmlns:a16="http://schemas.microsoft.com/office/drawing/2014/main" id="{1642B799-9D58-05D6-72F5-F50A61AE7129}"/>
              </a:ext>
            </a:extLst>
          </p:cNvPr>
          <p:cNvSpPr>
            <a:spLocks noChangeArrowheads="1"/>
          </p:cNvSpPr>
          <p:nvPr/>
        </p:nvSpPr>
        <p:spPr bwMode="auto">
          <a:xfrm>
            <a:off x="6657836" y="2443469"/>
            <a:ext cx="2144713" cy="729222"/>
          </a:xfrm>
          <a:prstGeom prst="wedgeRectCallout">
            <a:avLst>
              <a:gd name="adj1" fmla="val 1289"/>
              <a:gd name="adj2" fmla="val -122059"/>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Use the filter function using SAF/AQX to filter the list</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ED9CF7-2A9D-3947-FCF5-9090DF569404}"/>
              </a:ext>
            </a:extLst>
          </p:cNvPr>
          <p:cNvPicPr>
            <a:picLocks noChangeAspect="1"/>
          </p:cNvPicPr>
          <p:nvPr/>
        </p:nvPicPr>
        <p:blipFill>
          <a:blip r:embed="rId3"/>
          <a:stretch>
            <a:fillRect/>
          </a:stretch>
        </p:blipFill>
        <p:spPr>
          <a:xfrm>
            <a:off x="0" y="1486294"/>
            <a:ext cx="9144000" cy="4439583"/>
          </a:xfrm>
          <a:prstGeom prst="rect">
            <a:avLst/>
          </a:prstGeom>
        </p:spPr>
      </p:pic>
      <p:sp>
        <p:nvSpPr>
          <p:cNvPr id="3" name="Rectangle 2">
            <a:extLst>
              <a:ext uri="{FF2B5EF4-FFF2-40B4-BE49-F238E27FC236}">
                <a16:creationId xmlns:a16="http://schemas.microsoft.com/office/drawing/2014/main" id="{B3D6DE13-D5ED-427A-B18E-205C0D85FB65}"/>
              </a:ext>
            </a:extLst>
          </p:cNvPr>
          <p:cNvSpPr txBox="1">
            <a:spLocks noChangeArrowheads="1"/>
          </p:cNvSpPr>
          <p:nvPr/>
        </p:nvSpPr>
        <p:spPr bwMode="auto">
          <a:xfrm>
            <a:off x="895932" y="74613"/>
            <a:ext cx="7893050" cy="1143000"/>
          </a:xfrm>
          <a:prstGeom prst="rect">
            <a:avLst/>
          </a:prstGeom>
          <a:noFill/>
          <a:ln w="9525">
            <a:noFill/>
            <a:miter lim="800000"/>
            <a:headEnd/>
            <a:tailEnd/>
          </a:ln>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dirty="0">
                <a:ln>
                  <a:noFill/>
                </a:ln>
                <a:solidFill>
                  <a:srgbClr val="151C77"/>
                </a:solidFill>
                <a:effectLst/>
                <a:uLnTx/>
                <a:uFillTx/>
                <a:latin typeface="Arial"/>
                <a:ea typeface="+mn-ea"/>
                <a:cs typeface="+mn-cs"/>
              </a:rPr>
              <a:t>Performers/Owners Details</a:t>
            </a:r>
          </a:p>
        </p:txBody>
      </p:sp>
      <p:sp>
        <p:nvSpPr>
          <p:cNvPr id="86021" name="Slide Number Placeholder 3">
            <a:extLst>
              <a:ext uri="{FF2B5EF4-FFF2-40B4-BE49-F238E27FC236}">
                <a16:creationId xmlns:a16="http://schemas.microsoft.com/office/drawing/2014/main" id="{70252781-7154-4721-9B21-5FE31567A0A2}"/>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01EBF1C-BB4B-4A04-9DA1-48F212241A8F}"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6022" name="Speech Bubble: Rectangle 4">
            <a:extLst>
              <a:ext uri="{FF2B5EF4-FFF2-40B4-BE49-F238E27FC236}">
                <a16:creationId xmlns:a16="http://schemas.microsoft.com/office/drawing/2014/main" id="{EE59607A-9888-42E4-A72A-6F10A4634DDC}"/>
              </a:ext>
            </a:extLst>
          </p:cNvPr>
          <p:cNvSpPr>
            <a:spLocks noChangeArrowheads="1"/>
          </p:cNvSpPr>
          <p:nvPr/>
        </p:nvSpPr>
        <p:spPr bwMode="auto">
          <a:xfrm>
            <a:off x="3864557" y="1716909"/>
            <a:ext cx="1955800" cy="767038"/>
          </a:xfrm>
          <a:prstGeom prst="wedgeRectCallout">
            <a:avLst>
              <a:gd name="adj1" fmla="val -115243"/>
              <a:gd name="adj2" fmla="val -14430"/>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Provides a list of the Activities that SAF/AQXE Owns.  </a:t>
            </a:r>
          </a:p>
        </p:txBody>
      </p:sp>
      <p:sp>
        <p:nvSpPr>
          <p:cNvPr id="86023" name="Rectangle 4">
            <a:extLst>
              <a:ext uri="{FF2B5EF4-FFF2-40B4-BE49-F238E27FC236}">
                <a16:creationId xmlns:a16="http://schemas.microsoft.com/office/drawing/2014/main" id="{B1A09FF0-339C-43E9-9B8B-DE8A6C54D1C0}"/>
              </a:ext>
            </a:extLst>
          </p:cNvPr>
          <p:cNvSpPr>
            <a:spLocks noChangeArrowheads="1"/>
          </p:cNvSpPr>
          <p:nvPr/>
        </p:nvSpPr>
        <p:spPr bwMode="auto">
          <a:xfrm>
            <a:off x="1836874" y="1880754"/>
            <a:ext cx="773831" cy="290946"/>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6024" name="Rectangle 10">
            <a:extLst>
              <a:ext uri="{FF2B5EF4-FFF2-40B4-BE49-F238E27FC236}">
                <a16:creationId xmlns:a16="http://schemas.microsoft.com/office/drawing/2014/main" id="{DA4641F8-7B5C-4BFB-9E6A-E623052566B0}"/>
              </a:ext>
            </a:extLst>
          </p:cNvPr>
          <p:cNvSpPr>
            <a:spLocks noChangeArrowheads="1"/>
          </p:cNvSpPr>
          <p:nvPr/>
        </p:nvSpPr>
        <p:spPr bwMode="auto">
          <a:xfrm>
            <a:off x="1836874" y="3262456"/>
            <a:ext cx="1492250" cy="18732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6025" name="Speech Bubble: Rectangle 4">
            <a:extLst>
              <a:ext uri="{FF2B5EF4-FFF2-40B4-BE49-F238E27FC236}">
                <a16:creationId xmlns:a16="http://schemas.microsoft.com/office/drawing/2014/main" id="{707C3488-26DA-42B1-A113-9E457493935E}"/>
              </a:ext>
            </a:extLst>
          </p:cNvPr>
          <p:cNvSpPr>
            <a:spLocks noChangeArrowheads="1"/>
          </p:cNvSpPr>
          <p:nvPr/>
        </p:nvSpPr>
        <p:spPr bwMode="auto">
          <a:xfrm>
            <a:off x="4955636" y="2547628"/>
            <a:ext cx="1955800" cy="1016559"/>
          </a:xfrm>
          <a:prstGeom prst="wedgeRectCallout">
            <a:avLst>
              <a:gd name="adj1" fmla="val -125125"/>
              <a:gd name="adj2" fmla="val -41476"/>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Link to Details and Diagram for Conduct Schedule Risk Analysis</a:t>
            </a:r>
          </a:p>
        </p:txBody>
      </p:sp>
      <p:sp>
        <p:nvSpPr>
          <p:cNvPr id="11" name="Speech Bubble: Rectangle 4">
            <a:extLst>
              <a:ext uri="{FF2B5EF4-FFF2-40B4-BE49-F238E27FC236}">
                <a16:creationId xmlns:a16="http://schemas.microsoft.com/office/drawing/2014/main" id="{605A5BBB-7F36-475B-9F8D-21B0E19CF178}"/>
              </a:ext>
            </a:extLst>
          </p:cNvPr>
          <p:cNvSpPr>
            <a:spLocks noChangeArrowheads="1"/>
          </p:cNvSpPr>
          <p:nvPr/>
        </p:nvSpPr>
        <p:spPr bwMode="auto">
          <a:xfrm>
            <a:off x="5226054" y="4135889"/>
            <a:ext cx="1955800" cy="767038"/>
          </a:xfrm>
          <a:prstGeom prst="wedgeRectCallout">
            <a:avLst>
              <a:gd name="adj1" fmla="val -152610"/>
              <a:gd name="adj2" fmla="val -144479"/>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Provides a list of the Activities that SAF/AQXE Performs.  </a:t>
            </a:r>
          </a:p>
        </p:txBody>
      </p:sp>
      <p:sp>
        <p:nvSpPr>
          <p:cNvPr id="12" name="Rectangle 10">
            <a:extLst>
              <a:ext uri="{FF2B5EF4-FFF2-40B4-BE49-F238E27FC236}">
                <a16:creationId xmlns:a16="http://schemas.microsoft.com/office/drawing/2014/main" id="{D6DE9987-81FA-4B55-B03E-6C1AD1B73EE2}"/>
              </a:ext>
            </a:extLst>
          </p:cNvPr>
          <p:cNvSpPr>
            <a:spLocks noChangeArrowheads="1"/>
          </p:cNvSpPr>
          <p:nvPr/>
        </p:nvSpPr>
        <p:spPr bwMode="auto">
          <a:xfrm>
            <a:off x="2027834" y="2525330"/>
            <a:ext cx="1492250" cy="18732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990AF3-DC78-259A-3202-28BF19D0BE91}"/>
              </a:ext>
            </a:extLst>
          </p:cNvPr>
          <p:cNvPicPr>
            <a:picLocks noChangeAspect="1"/>
          </p:cNvPicPr>
          <p:nvPr/>
        </p:nvPicPr>
        <p:blipFill>
          <a:blip r:embed="rId3"/>
          <a:stretch>
            <a:fillRect/>
          </a:stretch>
        </p:blipFill>
        <p:spPr>
          <a:xfrm>
            <a:off x="0" y="1455216"/>
            <a:ext cx="9144000" cy="3947567"/>
          </a:xfrm>
          <a:prstGeom prst="rect">
            <a:avLst/>
          </a:prstGeom>
        </p:spPr>
      </p:pic>
      <p:sp>
        <p:nvSpPr>
          <p:cNvPr id="3" name="Rectangle 2">
            <a:extLst>
              <a:ext uri="{FF2B5EF4-FFF2-40B4-BE49-F238E27FC236}">
                <a16:creationId xmlns:a16="http://schemas.microsoft.com/office/drawing/2014/main" id="{B3D6DE13-D5ED-427A-B18E-205C0D85FB65}"/>
              </a:ext>
            </a:extLst>
          </p:cNvPr>
          <p:cNvSpPr txBox="1">
            <a:spLocks noChangeArrowheads="1"/>
          </p:cNvSpPr>
          <p:nvPr/>
        </p:nvSpPr>
        <p:spPr bwMode="auto">
          <a:xfrm>
            <a:off x="877457" y="74613"/>
            <a:ext cx="7893050" cy="1143000"/>
          </a:xfrm>
          <a:prstGeom prst="rect">
            <a:avLst/>
          </a:prstGeom>
          <a:noFill/>
          <a:ln w="9525">
            <a:noFill/>
            <a:miter lim="800000"/>
            <a:headEnd/>
            <a:tailEnd/>
          </a:ln>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dirty="0">
                <a:ln>
                  <a:noFill/>
                </a:ln>
                <a:solidFill>
                  <a:srgbClr val="151C77"/>
                </a:solidFill>
                <a:effectLst/>
                <a:uLnTx/>
                <a:uFillTx/>
                <a:latin typeface="Arial"/>
                <a:ea typeface="+mn-ea"/>
                <a:cs typeface="+mn-cs"/>
              </a:rPr>
              <a:t>Performers/Owners Details</a:t>
            </a:r>
          </a:p>
        </p:txBody>
      </p:sp>
      <p:sp>
        <p:nvSpPr>
          <p:cNvPr id="88068" name="Slide Number Placeholder 3">
            <a:extLst>
              <a:ext uri="{FF2B5EF4-FFF2-40B4-BE49-F238E27FC236}">
                <a16:creationId xmlns:a16="http://schemas.microsoft.com/office/drawing/2014/main" id="{9ED47C21-302A-47A7-B667-DB1F856086A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A10EDC-63D8-43F4-8B63-26EBE4059848}"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8070" name="Speech Bubble: Rectangle 4">
            <a:extLst>
              <a:ext uri="{FF2B5EF4-FFF2-40B4-BE49-F238E27FC236}">
                <a16:creationId xmlns:a16="http://schemas.microsoft.com/office/drawing/2014/main" id="{0911DEA5-CA9A-4F6C-B388-966B4154A29C}"/>
              </a:ext>
            </a:extLst>
          </p:cNvPr>
          <p:cNvSpPr>
            <a:spLocks noChangeArrowheads="1"/>
          </p:cNvSpPr>
          <p:nvPr/>
        </p:nvSpPr>
        <p:spPr bwMode="auto">
          <a:xfrm>
            <a:off x="304771" y="4841966"/>
            <a:ext cx="1403350" cy="949234"/>
          </a:xfrm>
          <a:prstGeom prst="wedgeRectCallout">
            <a:avLst>
              <a:gd name="adj1" fmla="val 63530"/>
              <a:gd name="adj2" fmla="val -108115"/>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Metadata for  Conduct Schedule Risk Analysis</a:t>
            </a:r>
          </a:p>
        </p:txBody>
      </p:sp>
      <p:sp>
        <p:nvSpPr>
          <p:cNvPr id="9" name="Rectangle 4">
            <a:extLst>
              <a:ext uri="{FF2B5EF4-FFF2-40B4-BE49-F238E27FC236}">
                <a16:creationId xmlns:a16="http://schemas.microsoft.com/office/drawing/2014/main" id="{A52E415B-8AFB-4D0C-AF2D-0D15CBDF696F}"/>
              </a:ext>
            </a:extLst>
          </p:cNvPr>
          <p:cNvSpPr>
            <a:spLocks noChangeArrowheads="1"/>
          </p:cNvSpPr>
          <p:nvPr/>
        </p:nvSpPr>
        <p:spPr bwMode="auto">
          <a:xfrm>
            <a:off x="1901679" y="1801092"/>
            <a:ext cx="5860330" cy="3040874"/>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E79179-48B0-0E94-95B7-4EA4268FC71B}"/>
              </a:ext>
            </a:extLst>
          </p:cNvPr>
          <p:cNvPicPr>
            <a:picLocks noChangeAspect="1"/>
          </p:cNvPicPr>
          <p:nvPr/>
        </p:nvPicPr>
        <p:blipFill>
          <a:blip r:embed="rId3"/>
          <a:stretch>
            <a:fillRect/>
          </a:stretch>
        </p:blipFill>
        <p:spPr>
          <a:xfrm>
            <a:off x="0" y="1496825"/>
            <a:ext cx="9144000" cy="4612502"/>
          </a:xfrm>
          <a:prstGeom prst="rect">
            <a:avLst/>
          </a:prstGeom>
        </p:spPr>
      </p:pic>
      <p:sp>
        <p:nvSpPr>
          <p:cNvPr id="3" name="Rectangle 2">
            <a:extLst>
              <a:ext uri="{FF2B5EF4-FFF2-40B4-BE49-F238E27FC236}">
                <a16:creationId xmlns:a16="http://schemas.microsoft.com/office/drawing/2014/main" id="{B3D6DE13-D5ED-427A-B18E-205C0D85FB65}"/>
              </a:ext>
            </a:extLst>
          </p:cNvPr>
          <p:cNvSpPr txBox="1">
            <a:spLocks noChangeArrowheads="1"/>
          </p:cNvSpPr>
          <p:nvPr/>
        </p:nvSpPr>
        <p:spPr bwMode="auto">
          <a:xfrm>
            <a:off x="895932" y="74613"/>
            <a:ext cx="7893050" cy="1143000"/>
          </a:xfrm>
          <a:prstGeom prst="rect">
            <a:avLst/>
          </a:prstGeom>
          <a:noFill/>
          <a:ln w="9525">
            <a:noFill/>
            <a:miter lim="800000"/>
            <a:headEnd/>
            <a:tailEnd/>
          </a:ln>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dirty="0">
                <a:ln>
                  <a:noFill/>
                </a:ln>
                <a:solidFill>
                  <a:srgbClr val="151C77"/>
                </a:solidFill>
                <a:effectLst/>
                <a:uLnTx/>
                <a:uFillTx/>
                <a:latin typeface="Arial"/>
                <a:ea typeface="+mn-ea"/>
                <a:cs typeface="+mn-cs"/>
              </a:rPr>
              <a:t>Performers/Owners Details</a:t>
            </a:r>
          </a:p>
        </p:txBody>
      </p:sp>
      <p:sp>
        <p:nvSpPr>
          <p:cNvPr id="90116" name="Slide Number Placeholder 3">
            <a:extLst>
              <a:ext uri="{FF2B5EF4-FFF2-40B4-BE49-F238E27FC236}">
                <a16:creationId xmlns:a16="http://schemas.microsoft.com/office/drawing/2014/main" id="{78128CA3-B085-48D7-B160-28F74A8B3C3D}"/>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3C9D16F-988A-46B8-8647-C2F8D1DF4FD3}"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0118" name="Speech Bubble: Rectangle 4">
            <a:extLst>
              <a:ext uri="{FF2B5EF4-FFF2-40B4-BE49-F238E27FC236}">
                <a16:creationId xmlns:a16="http://schemas.microsoft.com/office/drawing/2014/main" id="{1ADB1656-B3BE-4B50-BF65-FF58DE5DFF3B}"/>
              </a:ext>
            </a:extLst>
          </p:cNvPr>
          <p:cNvSpPr>
            <a:spLocks noChangeArrowheads="1"/>
          </p:cNvSpPr>
          <p:nvPr/>
        </p:nvSpPr>
        <p:spPr bwMode="auto">
          <a:xfrm>
            <a:off x="3654425" y="3641725"/>
            <a:ext cx="1955800" cy="1112838"/>
          </a:xfrm>
          <a:prstGeom prst="wedgeRectCallout">
            <a:avLst>
              <a:gd name="adj1" fmla="val -51493"/>
              <a:gd name="adj2" fmla="val -161473"/>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Link to Diagram where  Conduct Schedule Risk Assessment shows as a Process</a:t>
            </a:r>
          </a:p>
        </p:txBody>
      </p:sp>
      <p:sp>
        <p:nvSpPr>
          <p:cNvPr id="8" name="Rectangle 4">
            <a:extLst>
              <a:ext uri="{FF2B5EF4-FFF2-40B4-BE49-F238E27FC236}">
                <a16:creationId xmlns:a16="http://schemas.microsoft.com/office/drawing/2014/main" id="{383F9FE7-AF4E-4802-B916-F848E7C6E72D}"/>
              </a:ext>
            </a:extLst>
          </p:cNvPr>
          <p:cNvSpPr>
            <a:spLocks noChangeArrowheads="1"/>
          </p:cNvSpPr>
          <p:nvPr/>
        </p:nvSpPr>
        <p:spPr bwMode="auto">
          <a:xfrm>
            <a:off x="1862354" y="2119745"/>
            <a:ext cx="1892687" cy="289124"/>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433A96-AE27-1A21-F160-3E521D8419BA}"/>
              </a:ext>
            </a:extLst>
          </p:cNvPr>
          <p:cNvPicPr>
            <a:picLocks noChangeAspect="1"/>
          </p:cNvPicPr>
          <p:nvPr/>
        </p:nvPicPr>
        <p:blipFill>
          <a:blip r:embed="rId3"/>
          <a:stretch>
            <a:fillRect/>
          </a:stretch>
        </p:blipFill>
        <p:spPr>
          <a:xfrm>
            <a:off x="0" y="1587397"/>
            <a:ext cx="9144000" cy="4251242"/>
          </a:xfrm>
          <a:prstGeom prst="rect">
            <a:avLst/>
          </a:prstGeom>
        </p:spPr>
      </p:pic>
      <p:sp>
        <p:nvSpPr>
          <p:cNvPr id="3" name="Rectangle 2">
            <a:extLst>
              <a:ext uri="{FF2B5EF4-FFF2-40B4-BE49-F238E27FC236}">
                <a16:creationId xmlns:a16="http://schemas.microsoft.com/office/drawing/2014/main" id="{B3D6DE13-D5ED-427A-B18E-205C0D85FB65}"/>
              </a:ext>
            </a:extLst>
          </p:cNvPr>
          <p:cNvSpPr txBox="1">
            <a:spLocks noChangeArrowheads="1"/>
          </p:cNvSpPr>
          <p:nvPr/>
        </p:nvSpPr>
        <p:spPr bwMode="auto">
          <a:xfrm>
            <a:off x="1958258" y="74613"/>
            <a:ext cx="6835775" cy="1143000"/>
          </a:xfrm>
          <a:prstGeom prst="rect">
            <a:avLst/>
          </a:prstGeom>
          <a:noFill/>
          <a:ln w="9525">
            <a:noFill/>
            <a:miter lim="800000"/>
            <a:headEnd/>
            <a:tailEnd/>
          </a:ln>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dirty="0">
                <a:ln>
                  <a:noFill/>
                </a:ln>
                <a:solidFill>
                  <a:srgbClr val="151C77"/>
                </a:solidFill>
                <a:effectLst/>
                <a:uLnTx/>
                <a:uFillTx/>
                <a:latin typeface="Arial"/>
                <a:ea typeface="+mn-ea"/>
                <a:cs typeface="+mn-cs"/>
              </a:rPr>
              <a:t>Reference Documents</a:t>
            </a:r>
          </a:p>
        </p:txBody>
      </p:sp>
      <p:sp>
        <p:nvSpPr>
          <p:cNvPr id="94212" name="Slide Number Placeholder 3">
            <a:extLst>
              <a:ext uri="{FF2B5EF4-FFF2-40B4-BE49-F238E27FC236}">
                <a16:creationId xmlns:a16="http://schemas.microsoft.com/office/drawing/2014/main" id="{DF718243-9C77-4795-9F6F-A5A0844D9329}"/>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A3BA8AB-2D08-49C0-B9AD-E87568AF8235}"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4214" name="Speech Bubble: Rectangle 4">
            <a:extLst>
              <a:ext uri="{FF2B5EF4-FFF2-40B4-BE49-F238E27FC236}">
                <a16:creationId xmlns:a16="http://schemas.microsoft.com/office/drawing/2014/main" id="{0F8717A5-1999-4032-AF8C-698E06CCF0A4}"/>
              </a:ext>
            </a:extLst>
          </p:cNvPr>
          <p:cNvSpPr>
            <a:spLocks noChangeArrowheads="1"/>
          </p:cNvSpPr>
          <p:nvPr/>
        </p:nvSpPr>
        <p:spPr bwMode="auto">
          <a:xfrm>
            <a:off x="1422058" y="4133274"/>
            <a:ext cx="1255712" cy="938213"/>
          </a:xfrm>
          <a:prstGeom prst="wedgeRectCallout">
            <a:avLst>
              <a:gd name="adj1" fmla="val -95679"/>
              <a:gd name="adj2" fmla="val -103212"/>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spcBef>
                <a:spcPct val="50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Click here  for the Reference Documents</a:t>
            </a:r>
          </a:p>
        </p:txBody>
      </p:sp>
      <p:sp>
        <p:nvSpPr>
          <p:cNvPr id="94215" name="Rectangle 4">
            <a:extLst>
              <a:ext uri="{FF2B5EF4-FFF2-40B4-BE49-F238E27FC236}">
                <a16:creationId xmlns:a16="http://schemas.microsoft.com/office/drawing/2014/main" id="{3E07B62C-99C9-40AB-902F-743C844F259D}"/>
              </a:ext>
            </a:extLst>
          </p:cNvPr>
          <p:cNvSpPr>
            <a:spLocks noChangeArrowheads="1"/>
          </p:cNvSpPr>
          <p:nvPr/>
        </p:nvSpPr>
        <p:spPr bwMode="auto">
          <a:xfrm>
            <a:off x="-20548" y="3410567"/>
            <a:ext cx="915070" cy="247036"/>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EED9E5-3967-7D20-4049-47C1AC2132D6}"/>
              </a:ext>
            </a:extLst>
          </p:cNvPr>
          <p:cNvPicPr>
            <a:picLocks noChangeAspect="1"/>
          </p:cNvPicPr>
          <p:nvPr/>
        </p:nvPicPr>
        <p:blipFill>
          <a:blip r:embed="rId3"/>
          <a:stretch>
            <a:fillRect/>
          </a:stretch>
        </p:blipFill>
        <p:spPr>
          <a:xfrm>
            <a:off x="0" y="1552376"/>
            <a:ext cx="9144000" cy="4335146"/>
          </a:xfrm>
          <a:prstGeom prst="rect">
            <a:avLst/>
          </a:prstGeom>
        </p:spPr>
      </p:pic>
      <p:sp>
        <p:nvSpPr>
          <p:cNvPr id="3" name="Rectangle 2">
            <a:extLst>
              <a:ext uri="{FF2B5EF4-FFF2-40B4-BE49-F238E27FC236}">
                <a16:creationId xmlns:a16="http://schemas.microsoft.com/office/drawing/2014/main" id="{B3D6DE13-D5ED-427A-B18E-205C0D85FB65}"/>
              </a:ext>
            </a:extLst>
          </p:cNvPr>
          <p:cNvSpPr txBox="1">
            <a:spLocks noChangeArrowheads="1"/>
          </p:cNvSpPr>
          <p:nvPr/>
        </p:nvSpPr>
        <p:spPr bwMode="auto">
          <a:xfrm>
            <a:off x="877459" y="74613"/>
            <a:ext cx="7907338" cy="1143000"/>
          </a:xfrm>
          <a:prstGeom prst="rect">
            <a:avLst/>
          </a:prstGeom>
          <a:noFill/>
          <a:ln w="9525">
            <a:noFill/>
            <a:miter lim="800000"/>
            <a:headEnd/>
            <a:tailEnd/>
          </a:ln>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dirty="0">
                <a:ln>
                  <a:noFill/>
                </a:ln>
                <a:solidFill>
                  <a:srgbClr val="151C77"/>
                </a:solidFill>
                <a:effectLst/>
                <a:uLnTx/>
                <a:uFillTx/>
                <a:latin typeface="Arial"/>
                <a:ea typeface="+mn-ea"/>
                <a:cs typeface="+mn-cs"/>
              </a:rPr>
              <a:t>Reference Documents Grid View</a:t>
            </a:r>
          </a:p>
        </p:txBody>
      </p:sp>
      <p:sp>
        <p:nvSpPr>
          <p:cNvPr id="96261" name="Slide Number Placeholder 3">
            <a:extLst>
              <a:ext uri="{FF2B5EF4-FFF2-40B4-BE49-F238E27FC236}">
                <a16:creationId xmlns:a16="http://schemas.microsoft.com/office/drawing/2014/main" id="{42186876-2ABF-4F7D-83C0-2257F495735E}"/>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652083-8F83-4992-A642-8ECDC7DC3F1A}"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96263" name="Speech Bubble: Rectangle 8">
            <a:extLst>
              <a:ext uri="{FF2B5EF4-FFF2-40B4-BE49-F238E27FC236}">
                <a16:creationId xmlns:a16="http://schemas.microsoft.com/office/drawing/2014/main" id="{FF015A44-02BF-4592-84E0-369F17DD6FAB}"/>
              </a:ext>
            </a:extLst>
          </p:cNvPr>
          <p:cNvSpPr>
            <a:spLocks noChangeArrowheads="1"/>
          </p:cNvSpPr>
          <p:nvPr/>
        </p:nvSpPr>
        <p:spPr bwMode="auto">
          <a:xfrm>
            <a:off x="4706303" y="1370013"/>
            <a:ext cx="2719387" cy="523442"/>
          </a:xfrm>
          <a:prstGeom prst="wedgeRectCallout">
            <a:avLst>
              <a:gd name="adj1" fmla="val -31892"/>
              <a:gd name="adj2" fmla="val 191712"/>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400" dirty="0">
                <a:solidFill>
                  <a:srgbClr val="000000"/>
                </a:solidFill>
              </a:rPr>
              <a:t>Active Link </a:t>
            </a: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provides a link to the reference document.  </a:t>
            </a:r>
          </a:p>
        </p:txBody>
      </p:sp>
      <p:sp>
        <p:nvSpPr>
          <p:cNvPr id="96264" name="Rectangle 4">
            <a:extLst>
              <a:ext uri="{FF2B5EF4-FFF2-40B4-BE49-F238E27FC236}">
                <a16:creationId xmlns:a16="http://schemas.microsoft.com/office/drawing/2014/main" id="{477F9699-4757-4DC4-96AC-ADCEAF373399}"/>
              </a:ext>
            </a:extLst>
          </p:cNvPr>
          <p:cNvSpPr>
            <a:spLocks noChangeArrowheads="1"/>
          </p:cNvSpPr>
          <p:nvPr/>
        </p:nvSpPr>
        <p:spPr bwMode="auto">
          <a:xfrm>
            <a:off x="1856982" y="2579604"/>
            <a:ext cx="395075" cy="303232"/>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6265" name="Rectangle 4">
            <a:extLst>
              <a:ext uri="{FF2B5EF4-FFF2-40B4-BE49-F238E27FC236}">
                <a16:creationId xmlns:a16="http://schemas.microsoft.com/office/drawing/2014/main" id="{D051CBCE-7AF4-45CE-AFD3-177DF38856C1}"/>
              </a:ext>
            </a:extLst>
          </p:cNvPr>
          <p:cNvSpPr>
            <a:spLocks noChangeArrowheads="1"/>
          </p:cNvSpPr>
          <p:nvPr/>
        </p:nvSpPr>
        <p:spPr bwMode="auto">
          <a:xfrm>
            <a:off x="4668199" y="2636517"/>
            <a:ext cx="2159321" cy="270069"/>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6267" name="Speech Bubble: Rectangle 1">
            <a:extLst>
              <a:ext uri="{FF2B5EF4-FFF2-40B4-BE49-F238E27FC236}">
                <a16:creationId xmlns:a16="http://schemas.microsoft.com/office/drawing/2014/main" id="{3329F9A1-B32B-414F-9D3F-0C7D7EEAFEA8}"/>
              </a:ext>
            </a:extLst>
          </p:cNvPr>
          <p:cNvSpPr>
            <a:spLocks noChangeArrowheads="1"/>
          </p:cNvSpPr>
          <p:nvPr/>
        </p:nvSpPr>
        <p:spPr bwMode="auto">
          <a:xfrm>
            <a:off x="1543050" y="5276638"/>
            <a:ext cx="2717800" cy="762000"/>
          </a:xfrm>
          <a:prstGeom prst="wedgeRectCallout">
            <a:avLst>
              <a:gd name="adj1" fmla="val -26920"/>
              <a:gd name="adj2" fmla="val -364147"/>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Click on folder to view details on AF/A5/7 Capability Development Guidebook</a:t>
            </a:r>
          </a:p>
        </p:txBody>
      </p:sp>
      <p:sp>
        <p:nvSpPr>
          <p:cNvPr id="13" name="Rectangle 4">
            <a:extLst>
              <a:ext uri="{FF2B5EF4-FFF2-40B4-BE49-F238E27FC236}">
                <a16:creationId xmlns:a16="http://schemas.microsoft.com/office/drawing/2014/main" id="{EAB61F98-BE15-4BE5-8B7C-BCCFAFEC96E3}"/>
              </a:ext>
            </a:extLst>
          </p:cNvPr>
          <p:cNvSpPr>
            <a:spLocks noChangeArrowheads="1"/>
          </p:cNvSpPr>
          <p:nvPr/>
        </p:nvSpPr>
        <p:spPr bwMode="auto">
          <a:xfrm>
            <a:off x="0" y="3380695"/>
            <a:ext cx="877459" cy="204169"/>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 name="Rectangle 4">
            <a:extLst>
              <a:ext uri="{FF2B5EF4-FFF2-40B4-BE49-F238E27FC236}">
                <a16:creationId xmlns:a16="http://schemas.microsoft.com/office/drawing/2014/main" id="{1ED2FCE4-AC37-DA62-0080-514FFBB44AED}"/>
              </a:ext>
            </a:extLst>
          </p:cNvPr>
          <p:cNvSpPr>
            <a:spLocks noChangeArrowheads="1"/>
          </p:cNvSpPr>
          <p:nvPr/>
        </p:nvSpPr>
        <p:spPr bwMode="auto">
          <a:xfrm>
            <a:off x="6850382" y="2547226"/>
            <a:ext cx="2159321" cy="370538"/>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 name="Speech Bubble: Rectangle 8">
            <a:extLst>
              <a:ext uri="{FF2B5EF4-FFF2-40B4-BE49-F238E27FC236}">
                <a16:creationId xmlns:a16="http://schemas.microsoft.com/office/drawing/2014/main" id="{838FC1CC-608B-67A4-7588-83E703CD2649}"/>
              </a:ext>
            </a:extLst>
          </p:cNvPr>
          <p:cNvSpPr>
            <a:spLocks noChangeArrowheads="1"/>
          </p:cNvSpPr>
          <p:nvPr/>
        </p:nvSpPr>
        <p:spPr bwMode="auto">
          <a:xfrm>
            <a:off x="6411913" y="4257991"/>
            <a:ext cx="2719387" cy="1175069"/>
          </a:xfrm>
          <a:prstGeom prst="wedgeRectCallout">
            <a:avLst>
              <a:gd name="adj1" fmla="val -13296"/>
              <a:gd name="adj2" fmla="val -164429"/>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400" dirty="0">
                <a:solidFill>
                  <a:srgbClr val="000000"/>
                </a:solidFill>
              </a:rPr>
              <a:t>CAC Link </a:t>
            </a: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provides a link to the reference document if its behind a Firewall. This is to ensure the user has the most current document.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7B8DD3-0143-4269-DF58-FC579150DB49}"/>
              </a:ext>
            </a:extLst>
          </p:cNvPr>
          <p:cNvPicPr>
            <a:picLocks noChangeAspect="1"/>
          </p:cNvPicPr>
          <p:nvPr/>
        </p:nvPicPr>
        <p:blipFill>
          <a:blip r:embed="rId2"/>
          <a:stretch>
            <a:fillRect/>
          </a:stretch>
        </p:blipFill>
        <p:spPr>
          <a:xfrm>
            <a:off x="0" y="1394580"/>
            <a:ext cx="9144000" cy="4872391"/>
          </a:xfrm>
          <a:prstGeom prst="rect">
            <a:avLst/>
          </a:prstGeom>
        </p:spPr>
      </p:pic>
      <p:sp>
        <p:nvSpPr>
          <p:cNvPr id="98306" name="Title 2">
            <a:extLst>
              <a:ext uri="{FF2B5EF4-FFF2-40B4-BE49-F238E27FC236}">
                <a16:creationId xmlns:a16="http://schemas.microsoft.com/office/drawing/2014/main" id="{97C70779-743B-4DB2-B3EB-3A58B8684351}"/>
              </a:ext>
            </a:extLst>
          </p:cNvPr>
          <p:cNvSpPr>
            <a:spLocks noGrp="1" noChangeArrowheads="1"/>
          </p:cNvSpPr>
          <p:nvPr>
            <p:ph type="title"/>
          </p:nvPr>
        </p:nvSpPr>
        <p:spPr>
          <a:xfrm>
            <a:off x="960584" y="49213"/>
            <a:ext cx="7802563" cy="1143000"/>
          </a:xfrm>
        </p:spPr>
        <p:txBody>
          <a:bodyPr>
            <a:normAutofit fontScale="90000"/>
          </a:bodyPr>
          <a:lstStyle/>
          <a:p>
            <a:r>
              <a:rPr lang="en-US" altLang="en-US" sz="4400" dirty="0"/>
              <a:t>Reference Document</a:t>
            </a:r>
            <a:br>
              <a:rPr lang="en-US" altLang="en-US" sz="4400" dirty="0"/>
            </a:br>
            <a:r>
              <a:rPr lang="en-US" altLang="en-US" sz="4400" dirty="0"/>
              <a:t>Details</a:t>
            </a:r>
          </a:p>
        </p:txBody>
      </p:sp>
      <p:sp>
        <p:nvSpPr>
          <p:cNvPr id="98307" name="Slide Number Placeholder 1">
            <a:extLst>
              <a:ext uri="{FF2B5EF4-FFF2-40B4-BE49-F238E27FC236}">
                <a16:creationId xmlns:a16="http://schemas.microsoft.com/office/drawing/2014/main" id="{620D8B0B-16CE-4659-93E3-8B7A71305D41}"/>
              </a:ext>
            </a:extLst>
          </p:cNvPr>
          <p:cNvSpPr>
            <a:spLocks noGrp="1" noChangeArrowheads="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49BD04-F74C-48E2-99A8-5C30F6CA9E79}"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98309" name="Rectangle 4">
            <a:extLst>
              <a:ext uri="{FF2B5EF4-FFF2-40B4-BE49-F238E27FC236}">
                <a16:creationId xmlns:a16="http://schemas.microsoft.com/office/drawing/2014/main" id="{1BBE195D-36E3-4DD5-90F3-CC3A61E27E2A}"/>
              </a:ext>
            </a:extLst>
          </p:cNvPr>
          <p:cNvSpPr>
            <a:spLocks noChangeArrowheads="1"/>
          </p:cNvSpPr>
          <p:nvPr/>
        </p:nvSpPr>
        <p:spPr bwMode="auto">
          <a:xfrm>
            <a:off x="1" y="3554322"/>
            <a:ext cx="938644" cy="172552"/>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Speech Bubble: Rectangle 1">
            <a:extLst>
              <a:ext uri="{FF2B5EF4-FFF2-40B4-BE49-F238E27FC236}">
                <a16:creationId xmlns:a16="http://schemas.microsoft.com/office/drawing/2014/main" id="{284BD547-C4D3-4B7F-A211-4EADBD489653}"/>
              </a:ext>
            </a:extLst>
          </p:cNvPr>
          <p:cNvSpPr>
            <a:spLocks noChangeArrowheads="1"/>
          </p:cNvSpPr>
          <p:nvPr/>
        </p:nvSpPr>
        <p:spPr bwMode="auto">
          <a:xfrm>
            <a:off x="7297159" y="1136926"/>
            <a:ext cx="1604386" cy="762000"/>
          </a:xfrm>
          <a:prstGeom prst="wedgeRectCallout">
            <a:avLst>
              <a:gd name="adj1" fmla="val -112824"/>
              <a:gd name="adj2" fmla="val 14131"/>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Name of Reference Document</a:t>
            </a:r>
          </a:p>
        </p:txBody>
      </p:sp>
      <p:sp>
        <p:nvSpPr>
          <p:cNvPr id="7" name="Rectangle 4">
            <a:extLst>
              <a:ext uri="{FF2B5EF4-FFF2-40B4-BE49-F238E27FC236}">
                <a16:creationId xmlns:a16="http://schemas.microsoft.com/office/drawing/2014/main" id="{C47D75E8-2DC6-4C21-9566-1A40AA7F1151}"/>
              </a:ext>
            </a:extLst>
          </p:cNvPr>
          <p:cNvSpPr>
            <a:spLocks noChangeArrowheads="1"/>
          </p:cNvSpPr>
          <p:nvPr/>
        </p:nvSpPr>
        <p:spPr bwMode="auto">
          <a:xfrm>
            <a:off x="1077191" y="1369730"/>
            <a:ext cx="6168736" cy="230910"/>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 name="Rectangle 4">
            <a:extLst>
              <a:ext uri="{FF2B5EF4-FFF2-40B4-BE49-F238E27FC236}">
                <a16:creationId xmlns:a16="http://schemas.microsoft.com/office/drawing/2014/main" id="{AC6F74BC-7090-43DB-915C-AD8D411FD9CB}"/>
              </a:ext>
            </a:extLst>
          </p:cNvPr>
          <p:cNvSpPr>
            <a:spLocks noChangeArrowheads="1"/>
          </p:cNvSpPr>
          <p:nvPr/>
        </p:nvSpPr>
        <p:spPr bwMode="auto">
          <a:xfrm>
            <a:off x="2160123" y="1853418"/>
            <a:ext cx="6741422" cy="646966"/>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 name="Speech Bubble: Rectangle 1">
            <a:extLst>
              <a:ext uri="{FF2B5EF4-FFF2-40B4-BE49-F238E27FC236}">
                <a16:creationId xmlns:a16="http://schemas.microsoft.com/office/drawing/2014/main" id="{4FC35A5A-5728-4920-9BB8-ED0C54E401C9}"/>
              </a:ext>
            </a:extLst>
          </p:cNvPr>
          <p:cNvSpPr>
            <a:spLocks noChangeArrowheads="1"/>
          </p:cNvSpPr>
          <p:nvPr/>
        </p:nvSpPr>
        <p:spPr bwMode="auto">
          <a:xfrm>
            <a:off x="6748461" y="3194062"/>
            <a:ext cx="2273302" cy="762000"/>
          </a:xfrm>
          <a:prstGeom prst="wedgeRectCallout">
            <a:avLst>
              <a:gd name="adj1" fmla="val -64088"/>
              <a:gd name="adj2" fmla="val -123864"/>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Source URL provides a link to the reference document.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CA150DBA-8286-4204-9347-771E1B018AE2}"/>
              </a:ext>
            </a:extLst>
          </p:cNvPr>
          <p:cNvSpPr>
            <a:spLocks noGrp="1" noChangeArrowheads="1"/>
          </p:cNvSpPr>
          <p:nvPr>
            <p:ph type="title" idx="4294967295"/>
          </p:nvPr>
        </p:nvSpPr>
        <p:spPr>
          <a:xfrm>
            <a:off x="2374900" y="84138"/>
            <a:ext cx="6745288" cy="1143000"/>
          </a:xfrm>
        </p:spPr>
        <p:txBody>
          <a:bodyPr/>
          <a:lstStyle/>
          <a:p>
            <a:r>
              <a:rPr lang="en-US" altLang="en-US" sz="4400" dirty="0"/>
              <a:t>MPM Citations</a:t>
            </a:r>
          </a:p>
        </p:txBody>
      </p:sp>
      <p:sp>
        <p:nvSpPr>
          <p:cNvPr id="26627" name="Slide Number Placeholder 4">
            <a:extLst>
              <a:ext uri="{FF2B5EF4-FFF2-40B4-BE49-F238E27FC236}">
                <a16:creationId xmlns:a16="http://schemas.microsoft.com/office/drawing/2014/main" id="{4E0297FC-0F3C-4ADA-9EA1-2821DB42CA3B}"/>
              </a:ext>
            </a:extLst>
          </p:cNvPr>
          <p:cNvSpPr txBox="1">
            <a:spLocks noGrp="1"/>
          </p:cNvSpPr>
          <p:nvPr/>
        </p:nvSpPr>
        <p:spPr bwMode="auto">
          <a:xfrm>
            <a:off x="7988300" y="652462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00D0522-6BA0-43CA-8144-1BDAE9AF1C35}" type="slidenum">
              <a:rPr kumimoji="0" lang="en-US" alt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alt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6628" name="Rectangle 3">
            <a:extLst>
              <a:ext uri="{FF2B5EF4-FFF2-40B4-BE49-F238E27FC236}">
                <a16:creationId xmlns:a16="http://schemas.microsoft.com/office/drawing/2014/main" id="{07CDD5F3-6314-48DA-A9A2-1DDC95C9FDB8}"/>
              </a:ext>
            </a:extLst>
          </p:cNvPr>
          <p:cNvSpPr>
            <a:spLocks noChangeArrowheads="1"/>
          </p:cNvSpPr>
          <p:nvPr/>
        </p:nvSpPr>
        <p:spPr bwMode="auto">
          <a:xfrm>
            <a:off x="204788" y="1371600"/>
            <a:ext cx="8758237"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90513" indent="-290513">
              <a:spcBef>
                <a:spcPct val="50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1pPr>
            <a:lvl2pPr marL="688975" indent="-282575">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2pPr>
            <a:lvl3pPr marL="744538" indent="-290513">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a:lnSpc>
                <a:spcPct val="80000"/>
              </a:lnSpc>
              <a:spcBef>
                <a:spcPct val="20000"/>
              </a:spcBef>
              <a:defRPr/>
            </a:pPr>
            <a:r>
              <a:rPr lang="en-US" altLang="en-US" sz="2800" dirty="0">
                <a:solidFill>
                  <a:srgbClr val="000000"/>
                </a:solidFill>
              </a:rPr>
              <a:t>Institutionalized </a:t>
            </a:r>
            <a:r>
              <a:rPr lang="en-US" altLang="en-US" sz="2800">
                <a:solidFill>
                  <a:srgbClr val="000000"/>
                </a:solidFill>
              </a:rPr>
              <a:t>the “APM” by </a:t>
            </a:r>
            <a:r>
              <a:rPr lang="en-US" altLang="en-US" sz="2800" dirty="0">
                <a:solidFill>
                  <a:srgbClr val="000000"/>
                </a:solidFill>
              </a:rPr>
              <a:t>SAF/AQ Memorandum on 11 Sept 2016.  </a:t>
            </a:r>
            <a:endPar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lvl="1">
              <a:lnSpc>
                <a:spcPct val="80000"/>
              </a:lnSpc>
              <a:spcBef>
                <a:spcPct val="20000"/>
              </a:spcBef>
              <a:defRPr/>
            </a:pPr>
            <a:r>
              <a:rPr lang="en-US" altLang="en-US" sz="2400" dirty="0">
                <a:solidFill>
                  <a:srgbClr val="000000"/>
                </a:solidFill>
              </a:rPr>
              <a:t>Valuable tool to PEOs, PMs and their staffs in obtaining up-to-date acquisition guidance </a:t>
            </a:r>
          </a:p>
          <a:p>
            <a:pPr lvl="1">
              <a:lnSpc>
                <a:spcPct val="80000"/>
              </a:lnSpc>
              <a:spcBef>
                <a:spcPct val="20000"/>
              </a:spcBef>
              <a:defRPr/>
            </a:pPr>
            <a:r>
              <a:rPr lang="en-US" altLang="en-US" sz="2400" dirty="0">
                <a:solidFill>
                  <a:srgbClr val="000000"/>
                </a:solidFill>
              </a:rPr>
              <a:t>Visual representation of the processes that programs are required to complete </a:t>
            </a:r>
          </a:p>
          <a:p>
            <a:pPr marL="290513" marR="0" lvl="0" indent="-290513" algn="l" defTabSz="914400" rtl="0" eaLnBrk="0" fontAlgn="base" latinLnBrk="0" hangingPunct="0">
              <a:lnSpc>
                <a:spcPct val="80000"/>
              </a:lnSpc>
              <a:spcBef>
                <a:spcPct val="20000"/>
              </a:spcBef>
              <a:spcAft>
                <a:spcPct val="0"/>
              </a:spcAft>
              <a:buClr>
                <a:srgbClr val="151C77"/>
              </a:buClr>
              <a:buSzPct val="80000"/>
              <a:buFont typeface="Wingdings" panose="05000000000000000000" pitchFamily="2" charset="2"/>
              <a:buChar char="n"/>
              <a:tabLst/>
              <a:defRPr/>
            </a:pPr>
            <a:endPar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106600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5F3303-931F-D358-9705-BD01D5B63BA2}"/>
              </a:ext>
            </a:extLst>
          </p:cNvPr>
          <p:cNvPicPr>
            <a:picLocks noChangeAspect="1"/>
          </p:cNvPicPr>
          <p:nvPr/>
        </p:nvPicPr>
        <p:blipFill>
          <a:blip r:embed="rId3"/>
          <a:stretch>
            <a:fillRect/>
          </a:stretch>
        </p:blipFill>
        <p:spPr>
          <a:xfrm>
            <a:off x="0" y="1549638"/>
            <a:ext cx="9144000" cy="4506858"/>
          </a:xfrm>
          <a:prstGeom prst="rect">
            <a:avLst/>
          </a:prstGeom>
        </p:spPr>
      </p:pic>
      <p:sp>
        <p:nvSpPr>
          <p:cNvPr id="3" name="Rectangle 2">
            <a:extLst>
              <a:ext uri="{FF2B5EF4-FFF2-40B4-BE49-F238E27FC236}">
                <a16:creationId xmlns:a16="http://schemas.microsoft.com/office/drawing/2014/main" id="{B3D6DE13-D5ED-427A-B18E-205C0D85FB65}"/>
              </a:ext>
            </a:extLst>
          </p:cNvPr>
          <p:cNvSpPr txBox="1">
            <a:spLocks noChangeArrowheads="1"/>
          </p:cNvSpPr>
          <p:nvPr/>
        </p:nvSpPr>
        <p:spPr bwMode="auto">
          <a:xfrm>
            <a:off x="831275" y="74613"/>
            <a:ext cx="7912100" cy="1143000"/>
          </a:xfrm>
          <a:prstGeom prst="rect">
            <a:avLst/>
          </a:prstGeom>
          <a:noFill/>
          <a:ln w="9525">
            <a:noFill/>
            <a:miter lim="800000"/>
            <a:headEnd/>
            <a:tailEnd/>
          </a:ln>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dirty="0">
                <a:ln>
                  <a:noFill/>
                </a:ln>
                <a:solidFill>
                  <a:srgbClr val="151C77"/>
                </a:solidFill>
                <a:effectLst/>
                <a:uLnTx/>
                <a:uFillTx/>
                <a:latin typeface="Arial"/>
                <a:ea typeface="+mn-ea"/>
                <a:cs typeface="+mn-cs"/>
              </a:rPr>
              <a:t>Reference Documents Processes</a:t>
            </a:r>
          </a:p>
        </p:txBody>
      </p:sp>
      <p:sp>
        <p:nvSpPr>
          <p:cNvPr id="99332" name="Slide Number Placeholder 3">
            <a:extLst>
              <a:ext uri="{FF2B5EF4-FFF2-40B4-BE49-F238E27FC236}">
                <a16:creationId xmlns:a16="http://schemas.microsoft.com/office/drawing/2014/main" id="{0AED2638-F3BE-4614-829F-41D408E0A02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B14F521-84E7-44C2-B99C-5612F87CB846}"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9334" name="Speech Bubble: Rectangle 4">
            <a:extLst>
              <a:ext uri="{FF2B5EF4-FFF2-40B4-BE49-F238E27FC236}">
                <a16:creationId xmlns:a16="http://schemas.microsoft.com/office/drawing/2014/main" id="{88A967FC-8FBB-49B2-B170-D7F0CFAAED02}"/>
              </a:ext>
            </a:extLst>
          </p:cNvPr>
          <p:cNvSpPr>
            <a:spLocks noChangeArrowheads="1"/>
          </p:cNvSpPr>
          <p:nvPr/>
        </p:nvSpPr>
        <p:spPr bwMode="auto">
          <a:xfrm>
            <a:off x="5988050" y="2549525"/>
            <a:ext cx="2979738" cy="1506538"/>
          </a:xfrm>
          <a:prstGeom prst="wedgeRectCallout">
            <a:avLst>
              <a:gd name="adj1" fmla="val -97827"/>
              <a:gd name="adj2" fmla="val -19031"/>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Identifies Processes and provides a link to details pages for processes in the model that use the AF/A5/7 Capability Development Guidebook as the Reference Document</a:t>
            </a:r>
          </a:p>
        </p:txBody>
      </p:sp>
      <p:sp>
        <p:nvSpPr>
          <p:cNvPr id="99335" name="Rectangle 4">
            <a:extLst>
              <a:ext uri="{FF2B5EF4-FFF2-40B4-BE49-F238E27FC236}">
                <a16:creationId xmlns:a16="http://schemas.microsoft.com/office/drawing/2014/main" id="{F0546835-B9AD-40BA-BFD6-9F9D00AAF236}"/>
              </a:ext>
            </a:extLst>
          </p:cNvPr>
          <p:cNvSpPr>
            <a:spLocks noChangeArrowheads="1"/>
          </p:cNvSpPr>
          <p:nvPr/>
        </p:nvSpPr>
        <p:spPr bwMode="auto">
          <a:xfrm>
            <a:off x="-7235" y="3379897"/>
            <a:ext cx="838510" cy="208430"/>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9336" name="Rectangle 4">
            <a:extLst>
              <a:ext uri="{FF2B5EF4-FFF2-40B4-BE49-F238E27FC236}">
                <a16:creationId xmlns:a16="http://schemas.microsoft.com/office/drawing/2014/main" id="{4A8349B8-5E8E-4F01-8F9B-E81A95B4369A}"/>
              </a:ext>
            </a:extLst>
          </p:cNvPr>
          <p:cNvSpPr>
            <a:spLocks noChangeArrowheads="1"/>
          </p:cNvSpPr>
          <p:nvPr/>
        </p:nvSpPr>
        <p:spPr bwMode="auto">
          <a:xfrm>
            <a:off x="1873250" y="1932710"/>
            <a:ext cx="2698750" cy="4203342"/>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9BC0B4-C00B-7019-CC6E-A354FA1E4257}"/>
              </a:ext>
            </a:extLst>
          </p:cNvPr>
          <p:cNvPicPr>
            <a:picLocks noChangeAspect="1"/>
          </p:cNvPicPr>
          <p:nvPr/>
        </p:nvPicPr>
        <p:blipFill>
          <a:blip r:embed="rId3"/>
          <a:stretch>
            <a:fillRect/>
          </a:stretch>
        </p:blipFill>
        <p:spPr>
          <a:xfrm>
            <a:off x="0" y="1516326"/>
            <a:ext cx="9144000" cy="4487912"/>
          </a:xfrm>
          <a:prstGeom prst="rect">
            <a:avLst/>
          </a:prstGeom>
        </p:spPr>
      </p:pic>
      <p:sp>
        <p:nvSpPr>
          <p:cNvPr id="3" name="Rectangle 2">
            <a:extLst>
              <a:ext uri="{FF2B5EF4-FFF2-40B4-BE49-F238E27FC236}">
                <a16:creationId xmlns:a16="http://schemas.microsoft.com/office/drawing/2014/main" id="{B3D6DE13-D5ED-427A-B18E-205C0D85FB65}"/>
              </a:ext>
            </a:extLst>
          </p:cNvPr>
          <p:cNvSpPr txBox="1">
            <a:spLocks noChangeArrowheads="1"/>
          </p:cNvSpPr>
          <p:nvPr/>
        </p:nvSpPr>
        <p:spPr bwMode="auto">
          <a:xfrm>
            <a:off x="692874" y="74613"/>
            <a:ext cx="8059737" cy="1143000"/>
          </a:xfrm>
          <a:prstGeom prst="rect">
            <a:avLst/>
          </a:prstGeom>
          <a:noFill/>
          <a:ln w="9525">
            <a:noFill/>
            <a:miter lim="800000"/>
            <a:headEnd/>
            <a:tailEnd/>
          </a:ln>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dirty="0">
                <a:ln>
                  <a:noFill/>
                </a:ln>
                <a:solidFill>
                  <a:srgbClr val="151C77"/>
                </a:solidFill>
                <a:effectLst/>
                <a:uLnTx/>
                <a:uFillTx/>
                <a:latin typeface="Arial"/>
                <a:ea typeface="+mn-ea"/>
                <a:cs typeface="+mn-cs"/>
              </a:rPr>
              <a:t>Reference Documents Process Metadata</a:t>
            </a:r>
          </a:p>
        </p:txBody>
      </p:sp>
      <p:sp>
        <p:nvSpPr>
          <p:cNvPr id="101381" name="Slide Number Placeholder 3">
            <a:extLst>
              <a:ext uri="{FF2B5EF4-FFF2-40B4-BE49-F238E27FC236}">
                <a16:creationId xmlns:a16="http://schemas.microsoft.com/office/drawing/2014/main" id="{4257F631-2FEB-4A18-B0A7-43603D2A8292}"/>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4A997D7-22DA-4EC8-8F61-47854D0F583A}"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 name="Rectangle 4">
            <a:extLst>
              <a:ext uri="{FF2B5EF4-FFF2-40B4-BE49-F238E27FC236}">
                <a16:creationId xmlns:a16="http://schemas.microsoft.com/office/drawing/2014/main" id="{0662C0D7-14FA-4750-8CE7-B11838711775}"/>
              </a:ext>
            </a:extLst>
          </p:cNvPr>
          <p:cNvSpPr>
            <a:spLocks noChangeArrowheads="1"/>
          </p:cNvSpPr>
          <p:nvPr/>
        </p:nvSpPr>
        <p:spPr bwMode="auto">
          <a:xfrm>
            <a:off x="24129" y="3334097"/>
            <a:ext cx="827926" cy="229986"/>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27CFC6-C682-9708-A8D0-804247B06C68}"/>
              </a:ext>
            </a:extLst>
          </p:cNvPr>
          <p:cNvPicPr>
            <a:picLocks noChangeAspect="1"/>
          </p:cNvPicPr>
          <p:nvPr/>
        </p:nvPicPr>
        <p:blipFill>
          <a:blip r:embed="rId3"/>
          <a:stretch>
            <a:fillRect/>
          </a:stretch>
        </p:blipFill>
        <p:spPr>
          <a:xfrm>
            <a:off x="0" y="1529199"/>
            <a:ext cx="9144000" cy="4610100"/>
          </a:xfrm>
          <a:prstGeom prst="rect">
            <a:avLst/>
          </a:prstGeom>
        </p:spPr>
      </p:pic>
      <p:sp>
        <p:nvSpPr>
          <p:cNvPr id="3" name="Rectangle 2">
            <a:extLst>
              <a:ext uri="{FF2B5EF4-FFF2-40B4-BE49-F238E27FC236}">
                <a16:creationId xmlns:a16="http://schemas.microsoft.com/office/drawing/2014/main" id="{B3D6DE13-D5ED-427A-B18E-205C0D85FB65}"/>
              </a:ext>
            </a:extLst>
          </p:cNvPr>
          <p:cNvSpPr txBox="1">
            <a:spLocks noChangeArrowheads="1"/>
          </p:cNvSpPr>
          <p:nvPr/>
        </p:nvSpPr>
        <p:spPr bwMode="auto">
          <a:xfrm>
            <a:off x="732635" y="74613"/>
            <a:ext cx="8059737" cy="1143000"/>
          </a:xfrm>
          <a:prstGeom prst="rect">
            <a:avLst/>
          </a:prstGeom>
          <a:noFill/>
          <a:ln w="9525">
            <a:noFill/>
            <a:miter lim="800000"/>
            <a:headEnd/>
            <a:tailEnd/>
          </a:ln>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dirty="0">
                <a:ln>
                  <a:noFill/>
                </a:ln>
                <a:solidFill>
                  <a:srgbClr val="151C77"/>
                </a:solidFill>
                <a:effectLst/>
                <a:uLnTx/>
                <a:uFillTx/>
                <a:latin typeface="Arial"/>
                <a:ea typeface="+mn-ea"/>
                <a:cs typeface="+mn-cs"/>
              </a:rPr>
              <a:t>Reference Documents Process</a:t>
            </a:r>
          </a:p>
        </p:txBody>
      </p:sp>
      <p:sp>
        <p:nvSpPr>
          <p:cNvPr id="103429" name="Slide Number Placeholder 3">
            <a:extLst>
              <a:ext uri="{FF2B5EF4-FFF2-40B4-BE49-F238E27FC236}">
                <a16:creationId xmlns:a16="http://schemas.microsoft.com/office/drawing/2014/main" id="{EE839E81-0054-41A8-B75F-6A921C259D6D}"/>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DEFB71C-44E0-4FC3-A2BA-2C3A42286051}"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3430" name="Speech Bubble: Rectangle 5">
            <a:extLst>
              <a:ext uri="{FF2B5EF4-FFF2-40B4-BE49-F238E27FC236}">
                <a16:creationId xmlns:a16="http://schemas.microsoft.com/office/drawing/2014/main" id="{A522E846-EA00-49D3-B9D0-2FC514800256}"/>
              </a:ext>
            </a:extLst>
          </p:cNvPr>
          <p:cNvSpPr>
            <a:spLocks noChangeArrowheads="1"/>
          </p:cNvSpPr>
          <p:nvPr/>
        </p:nvSpPr>
        <p:spPr bwMode="auto">
          <a:xfrm>
            <a:off x="3689927" y="3349289"/>
            <a:ext cx="2813050" cy="935038"/>
          </a:xfrm>
          <a:prstGeom prst="wedgeRectCallout">
            <a:avLst>
              <a:gd name="adj1" fmla="val -73302"/>
              <a:gd name="adj2" fmla="val -146126"/>
            </a:avLst>
          </a:prstGeom>
          <a:solidFill>
            <a:srgbClr val="FFFF00"/>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Link to the Conduct Materiel Solution Analysis Diagram.  Conduct </a:t>
            </a:r>
            <a:r>
              <a:rPr kumimoji="0" lang="en-US" alt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AoA</a:t>
            </a: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is a process in this diagram</a:t>
            </a:r>
          </a:p>
        </p:txBody>
      </p:sp>
      <p:sp>
        <p:nvSpPr>
          <p:cNvPr id="103431" name="Rectangle 3">
            <a:extLst>
              <a:ext uri="{FF2B5EF4-FFF2-40B4-BE49-F238E27FC236}">
                <a16:creationId xmlns:a16="http://schemas.microsoft.com/office/drawing/2014/main" id="{373F3122-C2C0-45B5-AAD2-24E674A03EF9}"/>
              </a:ext>
            </a:extLst>
          </p:cNvPr>
          <p:cNvSpPr>
            <a:spLocks noChangeArrowheads="1"/>
          </p:cNvSpPr>
          <p:nvPr/>
        </p:nvSpPr>
        <p:spPr bwMode="auto">
          <a:xfrm>
            <a:off x="1990287" y="2150018"/>
            <a:ext cx="1314022" cy="271064"/>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61D0BA-4A56-97B2-99BB-D03BEBF78C04}"/>
              </a:ext>
            </a:extLst>
          </p:cNvPr>
          <p:cNvPicPr>
            <a:picLocks noChangeAspect="1"/>
          </p:cNvPicPr>
          <p:nvPr/>
        </p:nvPicPr>
        <p:blipFill>
          <a:blip r:embed="rId3"/>
          <a:stretch>
            <a:fillRect/>
          </a:stretch>
        </p:blipFill>
        <p:spPr>
          <a:xfrm>
            <a:off x="0" y="1524782"/>
            <a:ext cx="9144000" cy="4334898"/>
          </a:xfrm>
          <a:prstGeom prst="rect">
            <a:avLst/>
          </a:prstGeom>
        </p:spPr>
      </p:pic>
      <p:sp>
        <p:nvSpPr>
          <p:cNvPr id="3" name="Rectangle 2">
            <a:extLst>
              <a:ext uri="{FF2B5EF4-FFF2-40B4-BE49-F238E27FC236}">
                <a16:creationId xmlns:a16="http://schemas.microsoft.com/office/drawing/2014/main" id="{B3D6DE13-D5ED-427A-B18E-205C0D85FB65}"/>
              </a:ext>
            </a:extLst>
          </p:cNvPr>
          <p:cNvSpPr txBox="1">
            <a:spLocks noChangeArrowheads="1"/>
          </p:cNvSpPr>
          <p:nvPr/>
        </p:nvSpPr>
        <p:spPr bwMode="auto">
          <a:xfrm>
            <a:off x="1939784" y="74613"/>
            <a:ext cx="6835775" cy="1143000"/>
          </a:xfrm>
          <a:prstGeom prst="rect">
            <a:avLst/>
          </a:prstGeom>
          <a:noFill/>
          <a:ln w="9525">
            <a:noFill/>
            <a:miter lim="800000"/>
            <a:headEnd/>
            <a:tailEnd/>
          </a:ln>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dirty="0">
                <a:ln>
                  <a:noFill/>
                </a:ln>
                <a:solidFill>
                  <a:srgbClr val="151C77"/>
                </a:solidFill>
                <a:effectLst/>
                <a:uLnTx/>
                <a:uFillTx/>
                <a:latin typeface="Arial"/>
                <a:ea typeface="+mn-ea"/>
                <a:cs typeface="+mn-cs"/>
              </a:rPr>
              <a:t>Templates</a:t>
            </a:r>
          </a:p>
        </p:txBody>
      </p:sp>
      <p:sp>
        <p:nvSpPr>
          <p:cNvPr id="105476" name="Slide Number Placeholder 3">
            <a:extLst>
              <a:ext uri="{FF2B5EF4-FFF2-40B4-BE49-F238E27FC236}">
                <a16:creationId xmlns:a16="http://schemas.microsoft.com/office/drawing/2014/main" id="{63FB9A0E-1DBD-43D4-9CB6-9A86AE476E4E}"/>
              </a:ext>
            </a:extLst>
          </p:cNvPr>
          <p:cNvSpPr>
            <a:spLocks noGrp="1"/>
          </p:cNvSpPr>
          <p:nvPr>
            <p:ph type="sldNum" sz="quarter" idx="11"/>
          </p:nvPr>
        </p:nvSpPr>
        <p:spPr>
          <a:xfrm>
            <a:off x="7988300" y="5747385"/>
            <a:ext cx="1143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86BE4FD-F31F-4FA1-91C6-44438F4153F9}"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5478" name="Speech Bubble: Rectangle 4">
            <a:extLst>
              <a:ext uri="{FF2B5EF4-FFF2-40B4-BE49-F238E27FC236}">
                <a16:creationId xmlns:a16="http://schemas.microsoft.com/office/drawing/2014/main" id="{8B03BFFB-183F-4220-9D01-97184471178E}"/>
              </a:ext>
            </a:extLst>
          </p:cNvPr>
          <p:cNvSpPr>
            <a:spLocks noChangeArrowheads="1"/>
          </p:cNvSpPr>
          <p:nvPr/>
        </p:nvSpPr>
        <p:spPr bwMode="auto">
          <a:xfrm>
            <a:off x="1066869" y="3623287"/>
            <a:ext cx="1255712" cy="698500"/>
          </a:xfrm>
          <a:prstGeom prst="wedgeRectCallout">
            <a:avLst>
              <a:gd name="adj1" fmla="val -63000"/>
              <a:gd name="adj2" fmla="val -36463"/>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Click here to go to  Templates</a:t>
            </a:r>
          </a:p>
        </p:txBody>
      </p:sp>
      <p:sp>
        <p:nvSpPr>
          <p:cNvPr id="105479" name="Rectangle 4">
            <a:extLst>
              <a:ext uri="{FF2B5EF4-FFF2-40B4-BE49-F238E27FC236}">
                <a16:creationId xmlns:a16="http://schemas.microsoft.com/office/drawing/2014/main" id="{0F421F5C-9420-453E-AF2C-61D5DABE06FE}"/>
              </a:ext>
            </a:extLst>
          </p:cNvPr>
          <p:cNvSpPr>
            <a:spLocks noChangeArrowheads="1"/>
          </p:cNvSpPr>
          <p:nvPr/>
        </p:nvSpPr>
        <p:spPr bwMode="auto">
          <a:xfrm>
            <a:off x="0" y="3548270"/>
            <a:ext cx="864704" cy="248478"/>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F97C23-6631-D6F4-DF4C-243290C13C02}"/>
              </a:ext>
            </a:extLst>
          </p:cNvPr>
          <p:cNvPicPr>
            <a:picLocks noChangeAspect="1"/>
          </p:cNvPicPr>
          <p:nvPr/>
        </p:nvPicPr>
        <p:blipFill>
          <a:blip r:embed="rId3"/>
          <a:stretch>
            <a:fillRect/>
          </a:stretch>
        </p:blipFill>
        <p:spPr>
          <a:xfrm>
            <a:off x="0" y="1640290"/>
            <a:ext cx="9144000" cy="4461658"/>
          </a:xfrm>
          <a:prstGeom prst="rect">
            <a:avLst/>
          </a:prstGeom>
        </p:spPr>
      </p:pic>
      <p:sp>
        <p:nvSpPr>
          <p:cNvPr id="3" name="Rectangle 2">
            <a:extLst>
              <a:ext uri="{FF2B5EF4-FFF2-40B4-BE49-F238E27FC236}">
                <a16:creationId xmlns:a16="http://schemas.microsoft.com/office/drawing/2014/main" id="{B3D6DE13-D5ED-427A-B18E-205C0D85FB65}"/>
              </a:ext>
            </a:extLst>
          </p:cNvPr>
          <p:cNvSpPr txBox="1">
            <a:spLocks noChangeArrowheads="1"/>
          </p:cNvSpPr>
          <p:nvPr/>
        </p:nvSpPr>
        <p:spPr bwMode="auto">
          <a:xfrm>
            <a:off x="1949020" y="74613"/>
            <a:ext cx="6835775" cy="1143000"/>
          </a:xfrm>
          <a:prstGeom prst="rect">
            <a:avLst/>
          </a:prstGeom>
          <a:noFill/>
          <a:ln w="9525">
            <a:noFill/>
            <a:miter lim="800000"/>
            <a:headEnd/>
            <a:tailEnd/>
          </a:ln>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dirty="0">
                <a:ln>
                  <a:noFill/>
                </a:ln>
                <a:solidFill>
                  <a:srgbClr val="151C77"/>
                </a:solidFill>
                <a:effectLst/>
                <a:uLnTx/>
                <a:uFillTx/>
                <a:latin typeface="Arial"/>
                <a:ea typeface="+mn-ea"/>
                <a:cs typeface="+mn-cs"/>
              </a:rPr>
              <a:t>Templates Grid View</a:t>
            </a:r>
          </a:p>
        </p:txBody>
      </p:sp>
      <p:sp>
        <p:nvSpPr>
          <p:cNvPr id="107524" name="Slide Number Placeholder 3">
            <a:extLst>
              <a:ext uri="{FF2B5EF4-FFF2-40B4-BE49-F238E27FC236}">
                <a16:creationId xmlns:a16="http://schemas.microsoft.com/office/drawing/2014/main" id="{CAF53AB5-A1F1-45F6-8AC1-45FF849B67E9}"/>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7D50FB-FD7D-4809-A97F-3206EE474582}"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7526" name="Speech Bubble: Rectangle 4">
            <a:extLst>
              <a:ext uri="{FF2B5EF4-FFF2-40B4-BE49-F238E27FC236}">
                <a16:creationId xmlns:a16="http://schemas.microsoft.com/office/drawing/2014/main" id="{B6C18699-D0DA-49F6-8C75-A87BF8FE3C1D}"/>
              </a:ext>
            </a:extLst>
          </p:cNvPr>
          <p:cNvSpPr>
            <a:spLocks noChangeArrowheads="1"/>
          </p:cNvSpPr>
          <p:nvPr/>
        </p:nvSpPr>
        <p:spPr bwMode="auto">
          <a:xfrm>
            <a:off x="5018811" y="2887037"/>
            <a:ext cx="1692275" cy="1543050"/>
          </a:xfrm>
          <a:prstGeom prst="wedgeRectCallout">
            <a:avLst>
              <a:gd name="adj1" fmla="val -117432"/>
              <a:gd name="adj2" fmla="val 57569"/>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Click on Folder to view details and locations of Air Force Acquisition Strategy Panel Template in the MPM.</a:t>
            </a:r>
          </a:p>
        </p:txBody>
      </p:sp>
      <p:sp>
        <p:nvSpPr>
          <p:cNvPr id="107527" name="Rectangle 4">
            <a:extLst>
              <a:ext uri="{FF2B5EF4-FFF2-40B4-BE49-F238E27FC236}">
                <a16:creationId xmlns:a16="http://schemas.microsoft.com/office/drawing/2014/main" id="{3FB3EE34-43AC-4D10-947B-A25FCD308CEA}"/>
              </a:ext>
            </a:extLst>
          </p:cNvPr>
          <p:cNvSpPr>
            <a:spLocks noChangeArrowheads="1"/>
          </p:cNvSpPr>
          <p:nvPr/>
        </p:nvSpPr>
        <p:spPr bwMode="auto">
          <a:xfrm>
            <a:off x="2446920" y="4538165"/>
            <a:ext cx="1439279" cy="231066"/>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325AE1-9FC7-A757-3076-3E3862C2E323}"/>
              </a:ext>
            </a:extLst>
          </p:cNvPr>
          <p:cNvPicPr>
            <a:picLocks noChangeAspect="1"/>
          </p:cNvPicPr>
          <p:nvPr/>
        </p:nvPicPr>
        <p:blipFill>
          <a:blip r:embed="rId3"/>
          <a:stretch>
            <a:fillRect/>
          </a:stretch>
        </p:blipFill>
        <p:spPr>
          <a:xfrm>
            <a:off x="0" y="1537208"/>
            <a:ext cx="9144000" cy="4614863"/>
          </a:xfrm>
          <a:prstGeom prst="rect">
            <a:avLst/>
          </a:prstGeom>
        </p:spPr>
      </p:pic>
      <p:sp>
        <p:nvSpPr>
          <p:cNvPr id="3" name="Rectangle 2">
            <a:extLst>
              <a:ext uri="{FF2B5EF4-FFF2-40B4-BE49-F238E27FC236}">
                <a16:creationId xmlns:a16="http://schemas.microsoft.com/office/drawing/2014/main" id="{B3D6DE13-D5ED-427A-B18E-205C0D85FB65}"/>
              </a:ext>
            </a:extLst>
          </p:cNvPr>
          <p:cNvSpPr txBox="1">
            <a:spLocks noChangeArrowheads="1"/>
          </p:cNvSpPr>
          <p:nvPr/>
        </p:nvSpPr>
        <p:spPr bwMode="auto">
          <a:xfrm>
            <a:off x="1897786" y="74613"/>
            <a:ext cx="6835775" cy="1143000"/>
          </a:xfrm>
          <a:prstGeom prst="rect">
            <a:avLst/>
          </a:prstGeom>
          <a:noFill/>
          <a:ln w="9525">
            <a:noFill/>
            <a:miter lim="800000"/>
            <a:headEnd/>
            <a:tailEnd/>
          </a:ln>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dirty="0">
                <a:ln>
                  <a:noFill/>
                </a:ln>
                <a:solidFill>
                  <a:srgbClr val="151C77"/>
                </a:solidFill>
                <a:effectLst/>
                <a:uLnTx/>
                <a:uFillTx/>
                <a:latin typeface="Arial"/>
                <a:ea typeface="+mn-ea"/>
                <a:cs typeface="+mn-cs"/>
              </a:rPr>
              <a:t>Templates Details</a:t>
            </a:r>
          </a:p>
        </p:txBody>
      </p:sp>
      <p:sp>
        <p:nvSpPr>
          <p:cNvPr id="109573" name="Slide Number Placeholder 3">
            <a:extLst>
              <a:ext uri="{FF2B5EF4-FFF2-40B4-BE49-F238E27FC236}">
                <a16:creationId xmlns:a16="http://schemas.microsoft.com/office/drawing/2014/main" id="{24CBF957-6B47-4CDE-9B1C-EDC0B30B181E}"/>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59FD18F-012B-4267-8199-822A75DB913F}"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9574" name="Speech Bubble: Rectangle 4">
            <a:extLst>
              <a:ext uri="{FF2B5EF4-FFF2-40B4-BE49-F238E27FC236}">
                <a16:creationId xmlns:a16="http://schemas.microsoft.com/office/drawing/2014/main" id="{47AB0FF1-8A59-44B7-838D-914CCD7DD29B}"/>
              </a:ext>
            </a:extLst>
          </p:cNvPr>
          <p:cNvSpPr>
            <a:spLocks noChangeArrowheads="1"/>
          </p:cNvSpPr>
          <p:nvPr/>
        </p:nvSpPr>
        <p:spPr bwMode="auto">
          <a:xfrm>
            <a:off x="3130550" y="3037172"/>
            <a:ext cx="1692275" cy="984109"/>
          </a:xfrm>
          <a:prstGeom prst="wedgeRectCallout">
            <a:avLst>
              <a:gd name="adj1" fmla="val 20650"/>
              <a:gd name="adj2" fmla="val -126870"/>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Click here to view the AF Acquisition Strategy Panel Template</a:t>
            </a:r>
          </a:p>
        </p:txBody>
      </p:sp>
      <p:sp>
        <p:nvSpPr>
          <p:cNvPr id="109575" name="Rectangle 4">
            <a:extLst>
              <a:ext uri="{FF2B5EF4-FFF2-40B4-BE49-F238E27FC236}">
                <a16:creationId xmlns:a16="http://schemas.microsoft.com/office/drawing/2014/main" id="{504CE045-C0D3-4DCE-8FD6-3C733FFDD273}"/>
              </a:ext>
            </a:extLst>
          </p:cNvPr>
          <p:cNvSpPr>
            <a:spLocks noChangeArrowheads="1"/>
          </p:cNvSpPr>
          <p:nvPr/>
        </p:nvSpPr>
        <p:spPr bwMode="auto">
          <a:xfrm>
            <a:off x="1868487" y="1903015"/>
            <a:ext cx="2954338" cy="384175"/>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9FF829-2C16-CCFD-3284-3C4AAD228302}"/>
              </a:ext>
            </a:extLst>
          </p:cNvPr>
          <p:cNvPicPr>
            <a:picLocks noChangeAspect="1"/>
          </p:cNvPicPr>
          <p:nvPr/>
        </p:nvPicPr>
        <p:blipFill>
          <a:blip r:embed="rId3"/>
          <a:stretch>
            <a:fillRect/>
          </a:stretch>
        </p:blipFill>
        <p:spPr>
          <a:xfrm>
            <a:off x="0" y="1536006"/>
            <a:ext cx="9144000" cy="4617267"/>
          </a:xfrm>
          <a:prstGeom prst="rect">
            <a:avLst/>
          </a:prstGeom>
        </p:spPr>
      </p:pic>
      <p:sp>
        <p:nvSpPr>
          <p:cNvPr id="3" name="Rectangle 2">
            <a:extLst>
              <a:ext uri="{FF2B5EF4-FFF2-40B4-BE49-F238E27FC236}">
                <a16:creationId xmlns:a16="http://schemas.microsoft.com/office/drawing/2014/main" id="{B3D6DE13-D5ED-427A-B18E-205C0D85FB65}"/>
              </a:ext>
            </a:extLst>
          </p:cNvPr>
          <p:cNvSpPr txBox="1">
            <a:spLocks noChangeArrowheads="1"/>
          </p:cNvSpPr>
          <p:nvPr/>
        </p:nvSpPr>
        <p:spPr bwMode="auto">
          <a:xfrm>
            <a:off x="1958979" y="74613"/>
            <a:ext cx="6835775" cy="1143000"/>
          </a:xfrm>
          <a:prstGeom prst="rect">
            <a:avLst/>
          </a:prstGeom>
          <a:noFill/>
          <a:ln w="9525">
            <a:noFill/>
            <a:miter lim="800000"/>
            <a:headEnd/>
            <a:tailEnd/>
          </a:ln>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dirty="0">
                <a:ln>
                  <a:noFill/>
                </a:ln>
                <a:solidFill>
                  <a:srgbClr val="151C77"/>
                </a:solidFill>
                <a:effectLst/>
                <a:uLnTx/>
                <a:uFillTx/>
                <a:latin typeface="Arial"/>
                <a:ea typeface="+mn-ea"/>
                <a:cs typeface="+mn-cs"/>
              </a:rPr>
              <a:t>Template Locations</a:t>
            </a:r>
          </a:p>
        </p:txBody>
      </p:sp>
      <p:sp>
        <p:nvSpPr>
          <p:cNvPr id="111620" name="Slide Number Placeholder 3">
            <a:extLst>
              <a:ext uri="{FF2B5EF4-FFF2-40B4-BE49-F238E27FC236}">
                <a16:creationId xmlns:a16="http://schemas.microsoft.com/office/drawing/2014/main" id="{AA1ADC8E-9028-499C-8CDF-FA0D4E00870E}"/>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77748BC-CC8F-407B-8CFC-EDDBDE76FF63}"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1622" name="Speech Bubble: Rectangle 4">
            <a:extLst>
              <a:ext uri="{FF2B5EF4-FFF2-40B4-BE49-F238E27FC236}">
                <a16:creationId xmlns:a16="http://schemas.microsoft.com/office/drawing/2014/main" id="{1309A7C4-535A-4F01-B5BE-0B5EC5A6CDBC}"/>
              </a:ext>
            </a:extLst>
          </p:cNvPr>
          <p:cNvSpPr>
            <a:spLocks noChangeArrowheads="1"/>
          </p:cNvSpPr>
          <p:nvPr/>
        </p:nvSpPr>
        <p:spPr bwMode="auto">
          <a:xfrm>
            <a:off x="5693786" y="2656177"/>
            <a:ext cx="1692275" cy="996805"/>
          </a:xfrm>
          <a:prstGeom prst="wedgeRectCallout">
            <a:avLst>
              <a:gd name="adj1" fmla="val -114162"/>
              <a:gd name="adj2" fmla="val 21202"/>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Provides a link to the Inputs/Outputs and the Diagrams they are on</a:t>
            </a:r>
          </a:p>
        </p:txBody>
      </p:sp>
      <p:sp>
        <p:nvSpPr>
          <p:cNvPr id="111623" name="Rectangle 4">
            <a:extLst>
              <a:ext uri="{FF2B5EF4-FFF2-40B4-BE49-F238E27FC236}">
                <a16:creationId xmlns:a16="http://schemas.microsoft.com/office/drawing/2014/main" id="{E7E47936-82B3-40A9-AF79-14A236392B9A}"/>
              </a:ext>
            </a:extLst>
          </p:cNvPr>
          <p:cNvSpPr>
            <a:spLocks noChangeArrowheads="1"/>
          </p:cNvSpPr>
          <p:nvPr/>
        </p:nvSpPr>
        <p:spPr bwMode="auto">
          <a:xfrm>
            <a:off x="1863000" y="1955401"/>
            <a:ext cx="2732087" cy="2959499"/>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44DF0D-59E2-2501-9FAF-BDD1AE7A5F77}"/>
              </a:ext>
            </a:extLst>
          </p:cNvPr>
          <p:cNvPicPr>
            <a:picLocks noChangeAspect="1"/>
          </p:cNvPicPr>
          <p:nvPr/>
        </p:nvPicPr>
        <p:blipFill>
          <a:blip r:embed="rId3"/>
          <a:stretch>
            <a:fillRect/>
          </a:stretch>
        </p:blipFill>
        <p:spPr>
          <a:xfrm>
            <a:off x="0" y="1517859"/>
            <a:ext cx="9144000" cy="4334898"/>
          </a:xfrm>
          <a:prstGeom prst="rect">
            <a:avLst/>
          </a:prstGeom>
        </p:spPr>
      </p:pic>
      <p:sp>
        <p:nvSpPr>
          <p:cNvPr id="3" name="Rectangle 2">
            <a:extLst>
              <a:ext uri="{FF2B5EF4-FFF2-40B4-BE49-F238E27FC236}">
                <a16:creationId xmlns:a16="http://schemas.microsoft.com/office/drawing/2014/main" id="{B3D6DE13-D5ED-427A-B18E-205C0D85FB65}"/>
              </a:ext>
            </a:extLst>
          </p:cNvPr>
          <p:cNvSpPr txBox="1">
            <a:spLocks noChangeArrowheads="1"/>
          </p:cNvSpPr>
          <p:nvPr/>
        </p:nvSpPr>
        <p:spPr bwMode="auto">
          <a:xfrm>
            <a:off x="1958979" y="74613"/>
            <a:ext cx="6835775" cy="1143000"/>
          </a:xfrm>
          <a:prstGeom prst="rect">
            <a:avLst/>
          </a:prstGeom>
          <a:noFill/>
          <a:ln w="9525">
            <a:noFill/>
            <a:miter lim="800000"/>
            <a:headEnd/>
            <a:tailEnd/>
          </a:ln>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dirty="0">
                <a:ln>
                  <a:noFill/>
                </a:ln>
                <a:solidFill>
                  <a:srgbClr val="151C77"/>
                </a:solidFill>
                <a:effectLst/>
                <a:uLnTx/>
                <a:uFillTx/>
                <a:latin typeface="Arial"/>
                <a:ea typeface="+mn-ea"/>
                <a:cs typeface="+mn-cs"/>
              </a:rPr>
              <a:t>Best Practices</a:t>
            </a:r>
          </a:p>
        </p:txBody>
      </p:sp>
      <p:sp>
        <p:nvSpPr>
          <p:cNvPr id="111620" name="Slide Number Placeholder 3">
            <a:extLst>
              <a:ext uri="{FF2B5EF4-FFF2-40B4-BE49-F238E27FC236}">
                <a16:creationId xmlns:a16="http://schemas.microsoft.com/office/drawing/2014/main" id="{AA1ADC8E-9028-499C-8CDF-FA0D4E00870E}"/>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77748BC-CC8F-407B-8CFC-EDDBDE76FF63}"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1622" name="Speech Bubble: Rectangle 4">
            <a:extLst>
              <a:ext uri="{FF2B5EF4-FFF2-40B4-BE49-F238E27FC236}">
                <a16:creationId xmlns:a16="http://schemas.microsoft.com/office/drawing/2014/main" id="{1309A7C4-535A-4F01-B5BE-0B5EC5A6CDBC}"/>
              </a:ext>
            </a:extLst>
          </p:cNvPr>
          <p:cNvSpPr>
            <a:spLocks noChangeArrowheads="1"/>
          </p:cNvSpPr>
          <p:nvPr/>
        </p:nvSpPr>
        <p:spPr bwMode="auto">
          <a:xfrm>
            <a:off x="1112841" y="4164280"/>
            <a:ext cx="1692275" cy="542473"/>
          </a:xfrm>
          <a:prstGeom prst="wedgeRectCallout">
            <a:avLst>
              <a:gd name="adj1" fmla="val -86654"/>
              <a:gd name="adj2" fmla="val -95904"/>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Click here to go to Best Practices</a:t>
            </a:r>
          </a:p>
        </p:txBody>
      </p:sp>
      <p:sp>
        <p:nvSpPr>
          <p:cNvPr id="111623" name="Rectangle 4">
            <a:extLst>
              <a:ext uri="{FF2B5EF4-FFF2-40B4-BE49-F238E27FC236}">
                <a16:creationId xmlns:a16="http://schemas.microsoft.com/office/drawing/2014/main" id="{E7E47936-82B3-40A9-AF79-14A236392B9A}"/>
              </a:ext>
            </a:extLst>
          </p:cNvPr>
          <p:cNvSpPr>
            <a:spLocks noChangeArrowheads="1"/>
          </p:cNvSpPr>
          <p:nvPr/>
        </p:nvSpPr>
        <p:spPr bwMode="auto">
          <a:xfrm>
            <a:off x="1" y="3801979"/>
            <a:ext cx="779646" cy="134754"/>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146353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84E272-F584-4AFB-088E-AB1964AB40BE}"/>
              </a:ext>
            </a:extLst>
          </p:cNvPr>
          <p:cNvPicPr>
            <a:picLocks noChangeAspect="1"/>
          </p:cNvPicPr>
          <p:nvPr/>
        </p:nvPicPr>
        <p:blipFill>
          <a:blip r:embed="rId3"/>
          <a:stretch>
            <a:fillRect/>
          </a:stretch>
        </p:blipFill>
        <p:spPr>
          <a:xfrm>
            <a:off x="0" y="1596052"/>
            <a:ext cx="9144000" cy="4358624"/>
          </a:xfrm>
          <a:prstGeom prst="rect">
            <a:avLst/>
          </a:prstGeom>
        </p:spPr>
      </p:pic>
      <p:sp>
        <p:nvSpPr>
          <p:cNvPr id="3" name="Rectangle 2">
            <a:extLst>
              <a:ext uri="{FF2B5EF4-FFF2-40B4-BE49-F238E27FC236}">
                <a16:creationId xmlns:a16="http://schemas.microsoft.com/office/drawing/2014/main" id="{B3D6DE13-D5ED-427A-B18E-205C0D85FB65}"/>
              </a:ext>
            </a:extLst>
          </p:cNvPr>
          <p:cNvSpPr txBox="1">
            <a:spLocks noChangeArrowheads="1"/>
          </p:cNvSpPr>
          <p:nvPr/>
        </p:nvSpPr>
        <p:spPr bwMode="auto">
          <a:xfrm>
            <a:off x="1958979" y="74613"/>
            <a:ext cx="6835775" cy="1143000"/>
          </a:xfrm>
          <a:prstGeom prst="rect">
            <a:avLst/>
          </a:prstGeom>
          <a:noFill/>
          <a:ln w="9525">
            <a:noFill/>
            <a:miter lim="800000"/>
            <a:headEnd/>
            <a:tailEnd/>
          </a:ln>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dirty="0">
                <a:ln>
                  <a:noFill/>
                </a:ln>
                <a:solidFill>
                  <a:srgbClr val="151C77"/>
                </a:solidFill>
                <a:effectLst/>
                <a:uLnTx/>
                <a:uFillTx/>
                <a:latin typeface="Arial"/>
                <a:ea typeface="+mn-ea"/>
                <a:cs typeface="+mn-cs"/>
              </a:rPr>
              <a:t>Best Practices Grid View</a:t>
            </a:r>
          </a:p>
        </p:txBody>
      </p:sp>
      <p:sp>
        <p:nvSpPr>
          <p:cNvPr id="111620" name="Slide Number Placeholder 3">
            <a:extLst>
              <a:ext uri="{FF2B5EF4-FFF2-40B4-BE49-F238E27FC236}">
                <a16:creationId xmlns:a16="http://schemas.microsoft.com/office/drawing/2014/main" id="{AA1ADC8E-9028-499C-8CDF-FA0D4E00870E}"/>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77748BC-CC8F-407B-8CFC-EDDBDE76FF63}"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1622" name="Speech Bubble: Rectangle 4">
            <a:extLst>
              <a:ext uri="{FF2B5EF4-FFF2-40B4-BE49-F238E27FC236}">
                <a16:creationId xmlns:a16="http://schemas.microsoft.com/office/drawing/2014/main" id="{1309A7C4-535A-4F01-B5BE-0B5EC5A6CDBC}"/>
              </a:ext>
            </a:extLst>
          </p:cNvPr>
          <p:cNvSpPr>
            <a:spLocks noChangeArrowheads="1"/>
          </p:cNvSpPr>
          <p:nvPr/>
        </p:nvSpPr>
        <p:spPr bwMode="auto">
          <a:xfrm>
            <a:off x="2671907" y="4970922"/>
            <a:ext cx="1692275" cy="686853"/>
          </a:xfrm>
          <a:prstGeom prst="wedgeRectCallout">
            <a:avLst>
              <a:gd name="adj1" fmla="val 73173"/>
              <a:gd name="adj2" fmla="val -148559"/>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400" b="0" dirty="0">
                <a:solidFill>
                  <a:srgbClr val="000000"/>
                </a:solidFill>
              </a:rPr>
              <a:t>Hyperlink </a:t>
            </a: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 the Best Practice Document</a:t>
            </a:r>
          </a:p>
        </p:txBody>
      </p:sp>
      <p:sp>
        <p:nvSpPr>
          <p:cNvPr id="111623" name="Rectangle 4">
            <a:extLst>
              <a:ext uri="{FF2B5EF4-FFF2-40B4-BE49-F238E27FC236}">
                <a16:creationId xmlns:a16="http://schemas.microsoft.com/office/drawing/2014/main" id="{E7E47936-82B3-40A9-AF79-14A236392B9A}"/>
              </a:ext>
            </a:extLst>
          </p:cNvPr>
          <p:cNvSpPr>
            <a:spLocks noChangeArrowheads="1"/>
          </p:cNvSpPr>
          <p:nvPr/>
        </p:nvSpPr>
        <p:spPr bwMode="auto">
          <a:xfrm>
            <a:off x="4677878" y="4159569"/>
            <a:ext cx="2136807" cy="202130"/>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 name="Rectangle 4">
            <a:extLst>
              <a:ext uri="{FF2B5EF4-FFF2-40B4-BE49-F238E27FC236}">
                <a16:creationId xmlns:a16="http://schemas.microsoft.com/office/drawing/2014/main" id="{54FE3B68-A9E8-7769-6E5E-DC7D6D0ED3BC}"/>
              </a:ext>
            </a:extLst>
          </p:cNvPr>
          <p:cNvSpPr>
            <a:spLocks noChangeArrowheads="1"/>
          </p:cNvSpPr>
          <p:nvPr/>
        </p:nvSpPr>
        <p:spPr bwMode="auto">
          <a:xfrm>
            <a:off x="6814685" y="3669270"/>
            <a:ext cx="2136807" cy="1219473"/>
          </a:xfrm>
          <a:prstGeom prst="rect">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 name="Speech Bubble: Rectangle 4">
            <a:extLst>
              <a:ext uri="{FF2B5EF4-FFF2-40B4-BE49-F238E27FC236}">
                <a16:creationId xmlns:a16="http://schemas.microsoft.com/office/drawing/2014/main" id="{0DE3FAEE-FD94-B3BB-D6CF-6CC5DD2479D3}"/>
              </a:ext>
            </a:extLst>
          </p:cNvPr>
          <p:cNvSpPr>
            <a:spLocks noChangeArrowheads="1"/>
          </p:cNvSpPr>
          <p:nvPr/>
        </p:nvSpPr>
        <p:spPr bwMode="auto">
          <a:xfrm>
            <a:off x="4900143" y="5039224"/>
            <a:ext cx="1692275" cy="915452"/>
          </a:xfrm>
          <a:prstGeom prst="wedgeRectCallout">
            <a:avLst>
              <a:gd name="adj1" fmla="val 70717"/>
              <a:gd name="adj2" fmla="val -114490"/>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50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1pPr>
            <a:lvl2pPr marL="742950" indent="-28575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2pPr>
            <a:lvl3pPr marL="11430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3pPr>
            <a:lvl4pPr marL="1600200" indent="-228600">
              <a:spcBef>
                <a:spcPct val="25000"/>
              </a:spcBef>
              <a:buClr>
                <a:srgbClr val="151C77"/>
              </a:buClr>
              <a:buSzPct val="80000"/>
              <a:buFont typeface="Wingdings" panose="05000000000000000000" pitchFamily="2" charset="2"/>
              <a:buChar char="n"/>
              <a:defRPr sz="2000" b="1">
                <a:solidFill>
                  <a:schemeClr val="tx1"/>
                </a:solidFill>
                <a:latin typeface="Arial" panose="020B0604020202020204" pitchFamily="34" charset="0"/>
              </a:defRPr>
            </a:lvl4pPr>
            <a:lvl5pPr marL="2057400" indent="-228600">
              <a:spcBef>
                <a:spcPct val="20000"/>
              </a:spcBef>
              <a:buClr>
                <a:srgbClr val="003399"/>
              </a:buClr>
              <a:buSzPct val="8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400" b="0" dirty="0">
                <a:solidFill>
                  <a:srgbClr val="000000"/>
                </a:solidFill>
              </a:rPr>
              <a:t>Associated processes where you can find the Best Practice</a:t>
            </a:r>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6572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0B2F9355-17BE-4362-8C72-BA5AD192C4A0}"/>
              </a:ext>
            </a:extLst>
          </p:cNvPr>
          <p:cNvSpPr txBox="1">
            <a:spLocks noChangeArrowheads="1"/>
          </p:cNvSpPr>
          <p:nvPr/>
        </p:nvSpPr>
        <p:spPr bwMode="auto">
          <a:xfrm>
            <a:off x="1663700" y="76200"/>
            <a:ext cx="7143750" cy="1143000"/>
          </a:xfrm>
          <a:prstGeom prst="rect">
            <a:avLst/>
          </a:prstGeom>
          <a:noFill/>
          <a:ln>
            <a:noFill/>
          </a:ln>
        </p:spPr>
        <p:txBody>
          <a:bodyPr vert="horz" wrap="square" lIns="91440" tIns="45720" rIns="91440" bIns="45720" numCol="1" anchor="ctr" anchorCtr="0" compatLnSpc="1">
            <a:prstTxWarp prst="textNoShape">
              <a:avLst/>
            </a:prstTxWarp>
            <a:normAutofit/>
          </a:bodyPr>
          <a:lstStyle/>
          <a:p>
            <a:pPr marL="0" marR="0" lvl="0" indent="0" algn="r" defTabSz="914400" eaLnBrk="1" latinLnBrk="0" hangingPunct="1">
              <a:spcAft>
                <a:spcPts val="600"/>
              </a:spcAft>
              <a:buClrTx/>
              <a:buSzTx/>
              <a:buFontTx/>
              <a:buNone/>
              <a:tabLst/>
              <a:defRPr/>
            </a:pPr>
            <a:r>
              <a:rPr kumimoji="0" lang="en-US" sz="3600" b="1" i="1" u="none" strike="noStrike" kern="1200" cap="none" spc="0" normalizeH="0" baseline="0" noProof="0" dirty="0">
                <a:ln>
                  <a:noFill/>
                </a:ln>
                <a:solidFill>
                  <a:srgbClr val="151C77"/>
                </a:solidFill>
                <a:effectLst/>
                <a:uLnTx/>
                <a:uFillTx/>
                <a:latin typeface="+mj-lt"/>
                <a:ea typeface="+mj-ea"/>
                <a:cs typeface="+mj-cs"/>
              </a:rPr>
              <a:t>MPM Entry Screen</a:t>
            </a:r>
          </a:p>
        </p:txBody>
      </p:sp>
      <p:sp>
        <p:nvSpPr>
          <p:cNvPr id="36868" name="Slide Number Placeholder 2">
            <a:extLst>
              <a:ext uri="{FF2B5EF4-FFF2-40B4-BE49-F238E27FC236}">
                <a16:creationId xmlns:a16="http://schemas.microsoft.com/office/drawing/2014/main" id="{56320772-3D62-41EB-AB97-7C632F507E48}"/>
              </a:ext>
            </a:extLst>
          </p:cNvPr>
          <p:cNvSpPr>
            <a:spLocks noGrp="1"/>
          </p:cNvSpPr>
          <p:nvPr>
            <p:ph type="sldNum" sz="quarter" idx="11"/>
          </p:nvPr>
        </p:nvSpPr>
        <p:spPr>
          <a:xfrm>
            <a:off x="7988300" y="6524625"/>
            <a:ext cx="1143000" cy="30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a:spcAft>
                <a:spcPts val="600"/>
              </a:spcAft>
              <a:defRPr/>
            </a:pPr>
            <a:fld id="{449F07CF-0B75-4F11-9334-F6991E240B74}" type="slidenum">
              <a:rPr lang="en-US" altLang="en-US" sz="1000">
                <a:solidFill>
                  <a:srgbClr val="7F7F7F"/>
                </a:solidFill>
              </a:rPr>
              <a:pPr>
                <a:spcAft>
                  <a:spcPts val="600"/>
                </a:spcAft>
                <a:defRPr/>
              </a:pPr>
              <a:t>7</a:t>
            </a:fld>
            <a:endParaRPr lang="en-US" altLang="en-US" sz="1000">
              <a:solidFill>
                <a:srgbClr val="7F7F7F"/>
              </a:solidFill>
            </a:endParaRPr>
          </a:p>
        </p:txBody>
      </p:sp>
      <p:pic>
        <p:nvPicPr>
          <p:cNvPr id="3" name="Picture 2">
            <a:extLst>
              <a:ext uri="{FF2B5EF4-FFF2-40B4-BE49-F238E27FC236}">
                <a16:creationId xmlns:a16="http://schemas.microsoft.com/office/drawing/2014/main" id="{292FEFD8-29F9-9D37-A4C9-E552A9EE2C77}"/>
              </a:ext>
            </a:extLst>
          </p:cNvPr>
          <p:cNvPicPr>
            <a:picLocks noChangeAspect="1"/>
          </p:cNvPicPr>
          <p:nvPr/>
        </p:nvPicPr>
        <p:blipFill>
          <a:blip r:embed="rId3"/>
          <a:stretch>
            <a:fillRect/>
          </a:stretch>
        </p:blipFill>
        <p:spPr>
          <a:xfrm>
            <a:off x="529936" y="1422474"/>
            <a:ext cx="8084127" cy="484180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55FD0C-6F3E-44F0-97D2-6A8A083739F3}"/>
              </a:ext>
            </a:extLst>
          </p:cNvPr>
          <p:cNvSpPr>
            <a:spLocks noGrp="1"/>
          </p:cNvSpPr>
          <p:nvPr>
            <p:ph type="title"/>
          </p:nvPr>
        </p:nvSpPr>
        <p:spPr>
          <a:xfrm>
            <a:off x="1663700" y="76200"/>
            <a:ext cx="7143750" cy="1143000"/>
          </a:xfrm>
        </p:spPr>
        <p:txBody>
          <a:bodyPr wrap="square" anchor="ctr">
            <a:normAutofit/>
          </a:bodyPr>
          <a:lstStyle/>
          <a:p>
            <a:pPr>
              <a:lnSpc>
                <a:spcPct val="90000"/>
              </a:lnSpc>
            </a:pPr>
            <a:r>
              <a:rPr lang="en-US" kern="1200"/>
              <a:t>Adaptive Acquisition Framework</a:t>
            </a:r>
          </a:p>
        </p:txBody>
      </p:sp>
      <p:pic>
        <p:nvPicPr>
          <p:cNvPr id="6" name="Picture 5" descr="A diagram of a diagram&#10;&#10;Description automatically generated with medium confidence">
            <a:extLst>
              <a:ext uri="{FF2B5EF4-FFF2-40B4-BE49-F238E27FC236}">
                <a16:creationId xmlns:a16="http://schemas.microsoft.com/office/drawing/2014/main" id="{C51DA736-9C21-3ADA-BFA6-96EF6BAFDA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4712" y="1504950"/>
            <a:ext cx="6100901" cy="4743450"/>
          </a:xfrm>
          <a:prstGeom prst="rect">
            <a:avLst/>
          </a:prstGeom>
          <a:noFill/>
        </p:spPr>
      </p:pic>
      <p:sp>
        <p:nvSpPr>
          <p:cNvPr id="2" name="Slide Number Placeholder 1">
            <a:extLst>
              <a:ext uri="{FF2B5EF4-FFF2-40B4-BE49-F238E27FC236}">
                <a16:creationId xmlns:a16="http://schemas.microsoft.com/office/drawing/2014/main" id="{94EDDFFC-6E86-413F-AD99-58FB41F033D5}"/>
              </a:ext>
            </a:extLst>
          </p:cNvPr>
          <p:cNvSpPr>
            <a:spLocks noGrp="1"/>
          </p:cNvSpPr>
          <p:nvPr>
            <p:ph type="sldNum" sz="quarter" idx="11"/>
          </p:nvPr>
        </p:nvSpPr>
        <p:spPr>
          <a:xfrm>
            <a:off x="7988300" y="6524625"/>
            <a:ext cx="1143000" cy="304800"/>
          </a:xfrm>
        </p:spPr>
        <p:txBody>
          <a:bodyPr wrap="square" anchor="t">
            <a:normAutofit/>
          </a:bodyPr>
          <a:lstStyle/>
          <a:p>
            <a:pPr marL="0" marR="0" lvl="0" indent="0" defTabSz="914400" rtl="0" eaLnBrk="1" fontAlgn="base" latinLnBrk="0" hangingPunct="1">
              <a:spcBef>
                <a:spcPct val="0"/>
              </a:spcBef>
              <a:spcAft>
                <a:spcPts val="600"/>
              </a:spcAft>
              <a:buClrTx/>
              <a:buSzTx/>
              <a:buFontTx/>
              <a:buNone/>
              <a:tabLst/>
              <a:defRPr/>
            </a:pPr>
            <a:fld id="{3EAC8FBA-B045-4D26-B62F-E3310356DECF}" type="slidenum">
              <a:rPr kumimoji="0" lang="en-US" b="0" i="0" u="none" strike="noStrike" kern="1200" cap="none" spc="0" normalizeH="0" baseline="0" noProof="0" smtClean="0">
                <a:ln>
                  <a:noFill/>
                </a:ln>
                <a:effectLst/>
                <a:uLnTx/>
                <a:uFillTx/>
              </a:rPr>
              <a:pPr marL="0" marR="0" lvl="0" indent="0" defTabSz="914400" rtl="0" eaLnBrk="1" fontAlgn="base" latinLnBrk="0" hangingPunct="1">
                <a:spcBef>
                  <a:spcPct val="0"/>
                </a:spcBef>
                <a:spcAft>
                  <a:spcPts val="600"/>
                </a:spcAft>
                <a:buClrTx/>
                <a:buSzTx/>
                <a:buFontTx/>
                <a:buNone/>
                <a:tabLst/>
                <a:defRPr/>
              </a:pPr>
              <a:t>8</a:t>
            </a:fld>
            <a:endParaRPr kumimoji="0" lang="en-US" b="0" i="0" u="none" strike="noStrike" kern="1200" cap="none" spc="0" normalizeH="0" baseline="0" noProof="0">
              <a:ln>
                <a:noFill/>
              </a:ln>
              <a:effectLst/>
              <a:uLnTx/>
              <a:uFillTx/>
            </a:endParaRPr>
          </a:p>
        </p:txBody>
      </p:sp>
    </p:spTree>
    <p:extLst>
      <p:ext uri="{BB962C8B-B14F-4D97-AF65-F5344CB8AC3E}">
        <p14:creationId xmlns:p14="http://schemas.microsoft.com/office/powerpoint/2010/main" val="1671385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0B2F9355-17BE-4362-8C72-BA5AD192C4A0}"/>
              </a:ext>
            </a:extLst>
          </p:cNvPr>
          <p:cNvSpPr txBox="1">
            <a:spLocks noChangeArrowheads="1"/>
          </p:cNvSpPr>
          <p:nvPr/>
        </p:nvSpPr>
        <p:spPr bwMode="auto">
          <a:xfrm>
            <a:off x="1958979" y="74613"/>
            <a:ext cx="6835775" cy="1143000"/>
          </a:xfrm>
          <a:prstGeom prst="rect">
            <a:avLst/>
          </a:prstGeom>
          <a:noFill/>
          <a:ln w="9525">
            <a:noFill/>
            <a:miter lim="800000"/>
            <a:headEnd/>
            <a:tailEnd/>
          </a:ln>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151C77"/>
                </a:solidFill>
                <a:effectLst/>
                <a:uLnTx/>
                <a:uFillTx/>
                <a:latin typeface="Arial"/>
                <a:ea typeface="+mn-ea"/>
                <a:cs typeface="+mn-cs"/>
              </a:rPr>
              <a:t>MCA Home Page</a:t>
            </a:r>
          </a:p>
        </p:txBody>
      </p:sp>
      <p:sp>
        <p:nvSpPr>
          <p:cNvPr id="36868" name="Slide Number Placeholder 2">
            <a:extLst>
              <a:ext uri="{FF2B5EF4-FFF2-40B4-BE49-F238E27FC236}">
                <a16:creationId xmlns:a16="http://schemas.microsoft.com/office/drawing/2014/main" id="{56320772-3D62-41EB-AB97-7C632F507E48}"/>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49F07CF-0B75-4F11-9334-F6991E240B74}"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869" name="Rectangle 1">
            <a:extLst>
              <a:ext uri="{FF2B5EF4-FFF2-40B4-BE49-F238E27FC236}">
                <a16:creationId xmlns:a16="http://schemas.microsoft.com/office/drawing/2014/main" id="{FFF960A7-6DEF-421D-854A-D32B3FF10FBF}"/>
              </a:ext>
            </a:extLst>
          </p:cNvPr>
          <p:cNvSpPr>
            <a:spLocks noChangeArrowheads="1"/>
          </p:cNvSpPr>
          <p:nvPr/>
        </p:nvSpPr>
        <p:spPr bwMode="auto">
          <a:xfrm>
            <a:off x="1412875" y="6208239"/>
            <a:ext cx="650875" cy="173038"/>
          </a:xfrm>
          <a:prstGeom prst="rect">
            <a:avLst/>
          </a:prstGeom>
          <a:solidFill>
            <a:srgbClr val="D2C9DE"/>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870" name="Rectangle 6">
            <a:extLst>
              <a:ext uri="{FF2B5EF4-FFF2-40B4-BE49-F238E27FC236}">
                <a16:creationId xmlns:a16="http://schemas.microsoft.com/office/drawing/2014/main" id="{81AE8557-2F0A-45FB-A49C-C22423001F0B}"/>
              </a:ext>
            </a:extLst>
          </p:cNvPr>
          <p:cNvSpPr>
            <a:spLocks noChangeArrowheads="1"/>
          </p:cNvSpPr>
          <p:nvPr/>
        </p:nvSpPr>
        <p:spPr bwMode="auto">
          <a:xfrm>
            <a:off x="1412875" y="6007656"/>
            <a:ext cx="650875" cy="173037"/>
          </a:xfrm>
          <a:prstGeom prst="rect">
            <a:avLst/>
          </a:prstGeom>
          <a:solidFill>
            <a:srgbClr val="B5CB85"/>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871" name="Rectangle 7">
            <a:extLst>
              <a:ext uri="{FF2B5EF4-FFF2-40B4-BE49-F238E27FC236}">
                <a16:creationId xmlns:a16="http://schemas.microsoft.com/office/drawing/2014/main" id="{FEE4C0D6-F0C4-4DD4-8202-CE186F2047E6}"/>
              </a:ext>
            </a:extLst>
          </p:cNvPr>
          <p:cNvSpPr>
            <a:spLocks noChangeArrowheads="1"/>
          </p:cNvSpPr>
          <p:nvPr/>
        </p:nvSpPr>
        <p:spPr bwMode="auto">
          <a:xfrm>
            <a:off x="1412875" y="5792316"/>
            <a:ext cx="650875" cy="173038"/>
          </a:xfrm>
          <a:prstGeom prst="rect">
            <a:avLst/>
          </a:prstGeom>
          <a:solidFill>
            <a:srgbClr val="F8B57E"/>
          </a:solidFill>
          <a:ln>
            <a:noFill/>
          </a:ln>
          <a:extLst>
            <a:ext uri="{91240B29-F687-4F45-9708-019B960494DF}">
              <a14:hiddenLine xmlns:a14="http://schemas.microsoft.com/office/drawing/2010/main" w="12700" algn="ctr">
                <a:solidFill>
                  <a:srgbClr val="000000"/>
                </a:solidFill>
                <a:round/>
                <a:headEnd/>
                <a:tailEnd/>
              </a14:hiddenLine>
            </a:ext>
          </a:extLst>
        </p:spPr>
        <p:txBody>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B30133D3-4256-4097-870E-6351E442796F}"/>
              </a:ext>
            </a:extLst>
          </p:cNvPr>
          <p:cNvSpPr txBox="1"/>
          <p:nvPr/>
        </p:nvSpPr>
        <p:spPr>
          <a:xfrm>
            <a:off x="2263775" y="5738341"/>
            <a:ext cx="550862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Governing-</a:t>
            </a: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The processes that guide or direct other processes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660066"/>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03D18C63-B98E-45EE-9FD1-ECD171011EE6}"/>
              </a:ext>
            </a:extLst>
          </p:cNvPr>
          <p:cNvSpPr txBox="1"/>
          <p:nvPr/>
        </p:nvSpPr>
        <p:spPr>
          <a:xfrm>
            <a:off x="2249488" y="6193952"/>
            <a:ext cx="5508625" cy="64611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Enabling-</a:t>
            </a: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The processes that support the execution of the core activities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0" cap="none" spc="0" normalizeH="0" baseline="0" noProof="0" dirty="0">
              <a:ln>
                <a:noFill/>
              </a:ln>
              <a:solidFill>
                <a:srgbClr val="660066"/>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660066"/>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83F49AAA-D9BF-48C1-BB90-B7E6B96966EB}"/>
              </a:ext>
            </a:extLst>
          </p:cNvPr>
          <p:cNvSpPr txBox="1"/>
          <p:nvPr/>
        </p:nvSpPr>
        <p:spPr>
          <a:xfrm>
            <a:off x="2263775" y="5987018"/>
            <a:ext cx="5680076"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Core-</a:t>
            </a:r>
            <a:r>
              <a:rPr kumimoji="0" lang="en-US" sz="1200" b="1" i="0" u="none" strike="noStrike" kern="0" cap="none" spc="0" normalizeH="0" baseline="0" noProof="0" dirty="0">
                <a:ln>
                  <a:noFill/>
                </a:ln>
                <a:solidFill>
                  <a:srgbClr val="000000"/>
                </a:solidFill>
                <a:effectLst/>
                <a:uLnTx/>
                <a:uFillTx/>
                <a:latin typeface="Arial" panose="020B0604020202020204" pitchFamily="34" charset="0"/>
                <a:ea typeface="+mn-ea"/>
                <a:cs typeface="+mn-cs"/>
              </a:rPr>
              <a:t>The processes that create the required outputs from the organization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0" cap="none" spc="0" normalizeH="0" baseline="0" noProof="0" dirty="0">
              <a:ln>
                <a:noFill/>
              </a:ln>
              <a:solidFill>
                <a:srgbClr val="660066"/>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660066"/>
              </a:solidFill>
              <a:effectLst/>
              <a:uLnTx/>
              <a:uFillTx/>
              <a:latin typeface="Arial" panose="020B0604020202020204" pitchFamily="34" charset="0"/>
              <a:ea typeface="+mn-ea"/>
              <a:cs typeface="+mn-cs"/>
            </a:endParaRPr>
          </a:p>
        </p:txBody>
      </p:sp>
      <p:sp>
        <p:nvSpPr>
          <p:cNvPr id="36876" name="TextBox 1">
            <a:extLst>
              <a:ext uri="{FF2B5EF4-FFF2-40B4-BE49-F238E27FC236}">
                <a16:creationId xmlns:a16="http://schemas.microsoft.com/office/drawing/2014/main" id="{F6C8A905-526B-498A-A04D-89066D33304E}"/>
              </a:ext>
            </a:extLst>
          </p:cNvPr>
          <p:cNvSpPr txBox="1">
            <a:spLocks noChangeArrowheads="1"/>
          </p:cNvSpPr>
          <p:nvPr/>
        </p:nvSpPr>
        <p:spPr bwMode="auto">
          <a:xfrm>
            <a:off x="1520825" y="5558287"/>
            <a:ext cx="61023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00">
                <a:solidFill>
                  <a:srgbClr val="660066"/>
                </a:solidFill>
                <a:latin typeface="Arial" panose="020B0604020202020204" pitchFamily="34" charset="0"/>
              </a:defRPr>
            </a:lvl1pPr>
            <a:lvl2pPr marL="742950" indent="-285750">
              <a:defRPr sz="800">
                <a:solidFill>
                  <a:srgbClr val="660066"/>
                </a:solidFill>
                <a:latin typeface="Arial" panose="020B0604020202020204" pitchFamily="34" charset="0"/>
              </a:defRPr>
            </a:lvl2pPr>
            <a:lvl3pPr marL="1143000" indent="-228600">
              <a:defRPr sz="800">
                <a:solidFill>
                  <a:srgbClr val="660066"/>
                </a:solidFill>
                <a:latin typeface="Arial" panose="020B0604020202020204" pitchFamily="34" charset="0"/>
              </a:defRPr>
            </a:lvl3pPr>
            <a:lvl4pPr marL="1600200" indent="-228600">
              <a:defRPr sz="800">
                <a:solidFill>
                  <a:srgbClr val="660066"/>
                </a:solidFill>
                <a:latin typeface="Arial" panose="020B0604020202020204" pitchFamily="34" charset="0"/>
              </a:defRPr>
            </a:lvl4pPr>
            <a:lvl5pPr marL="2057400" indent="-228600">
              <a:defRPr sz="800">
                <a:solidFill>
                  <a:srgbClr val="660066"/>
                </a:solidFill>
                <a:latin typeface="Arial" panose="020B0604020202020204" pitchFamily="34" charset="0"/>
              </a:defRPr>
            </a:lvl5pPr>
            <a:lvl6pPr marL="2514600" indent="-228600" eaLnBrk="0" fontAlgn="base" hangingPunct="0">
              <a:spcBef>
                <a:spcPct val="0"/>
              </a:spcBef>
              <a:spcAft>
                <a:spcPct val="0"/>
              </a:spcAft>
              <a:defRPr sz="800">
                <a:solidFill>
                  <a:srgbClr val="660066"/>
                </a:solidFill>
                <a:latin typeface="Arial" panose="020B0604020202020204" pitchFamily="34" charset="0"/>
              </a:defRPr>
            </a:lvl6pPr>
            <a:lvl7pPr marL="2971800" indent="-228600" eaLnBrk="0" fontAlgn="base" hangingPunct="0">
              <a:spcBef>
                <a:spcPct val="0"/>
              </a:spcBef>
              <a:spcAft>
                <a:spcPct val="0"/>
              </a:spcAft>
              <a:defRPr sz="800">
                <a:solidFill>
                  <a:srgbClr val="660066"/>
                </a:solidFill>
                <a:latin typeface="Arial" panose="020B0604020202020204" pitchFamily="34" charset="0"/>
              </a:defRPr>
            </a:lvl7pPr>
            <a:lvl8pPr marL="3429000" indent="-228600" eaLnBrk="0" fontAlgn="base" hangingPunct="0">
              <a:spcBef>
                <a:spcPct val="0"/>
              </a:spcBef>
              <a:spcAft>
                <a:spcPct val="0"/>
              </a:spcAft>
              <a:defRPr sz="800">
                <a:solidFill>
                  <a:srgbClr val="660066"/>
                </a:solidFill>
                <a:latin typeface="Arial" panose="020B0604020202020204" pitchFamily="34" charset="0"/>
              </a:defRPr>
            </a:lvl8pPr>
            <a:lvl9pPr marL="3886200" indent="-228600" eaLnBrk="0" fontAlgn="base" hangingPunct="0">
              <a:spcBef>
                <a:spcPct val="0"/>
              </a:spcBef>
              <a:spcAft>
                <a:spcPct val="0"/>
              </a:spcAft>
              <a:defRPr sz="800">
                <a:solidFill>
                  <a:srgbClr val="66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0" i="0" u="sng" strike="noStrike" kern="1200" cap="none" spc="0" normalizeH="0" baseline="0" noProof="0" dirty="0">
                <a:ln>
                  <a:noFill/>
                </a:ln>
                <a:solidFill>
                  <a:srgbClr val="000000"/>
                </a:solidFill>
                <a:effectLst/>
                <a:uLnTx/>
                <a:uFillTx/>
                <a:latin typeface="Arial" panose="020B0604020202020204" pitchFamily="34" charset="0"/>
                <a:ea typeface="+mn-ea"/>
                <a:cs typeface="+mn-cs"/>
              </a:rPr>
              <a:t>Process Box Color</a:t>
            </a:r>
          </a:p>
        </p:txBody>
      </p:sp>
      <p:pic>
        <p:nvPicPr>
          <p:cNvPr id="3" name="Picture 2" descr="A diagram of a process model&#10;&#10;Description automatically generated">
            <a:extLst>
              <a:ext uri="{FF2B5EF4-FFF2-40B4-BE49-F238E27FC236}">
                <a16:creationId xmlns:a16="http://schemas.microsoft.com/office/drawing/2014/main" id="{02DD92E6-800F-6B49-15A7-A0076602F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746" y="1326428"/>
            <a:ext cx="7219187" cy="4259173"/>
          </a:xfrm>
          <a:prstGeom prst="rect">
            <a:avLst/>
          </a:prstGeom>
        </p:spPr>
      </p:pic>
    </p:spTree>
    <p:extLst>
      <p:ext uri="{BB962C8B-B14F-4D97-AF65-F5344CB8AC3E}">
        <p14:creationId xmlns:p14="http://schemas.microsoft.com/office/powerpoint/2010/main" val="1085203454"/>
      </p:ext>
    </p:extLst>
  </p:cSld>
  <p:clrMapOvr>
    <a:masterClrMapping/>
  </p:clrMapOvr>
</p:sld>
</file>

<file path=ppt/theme/theme1.xml><?xml version="1.0" encoding="utf-8"?>
<a:theme xmlns:a="http://schemas.openxmlformats.org/drawingml/2006/main" name="USAF(Unclas)">
  <a:themeElements>
    <a:clrScheme name="USAF(Uncla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USAF(Uncla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Arial" charset="0"/>
          </a:defRPr>
        </a:defPPr>
      </a:lstStyle>
    </a:lnDef>
  </a:objectDefaults>
  <a:extraClrSchemeLst>
    <a:extraClrScheme>
      <a:clrScheme name="USAF(Uncla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SAF(Uncla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SAF(Uncla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SAF(Uncla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SAF(Uncla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SAF(Uncla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SAF(Uncla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53F33B87-3243-4DA6-A695-81142612AC29}" vid="{D99C3838-425A-4CD2-ACCF-4ECB1D19FC9B}"/>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LongProperties xmlns="http://schemas.microsoft.com/office/2006/metadata/longProperties"/>
</file>

<file path=customXml/item4.xml><?xml version="1.0" encoding="utf-8"?>
<ct:contentTypeSchema xmlns:ct="http://schemas.microsoft.com/office/2006/metadata/contentType" xmlns:ma="http://schemas.microsoft.com/office/2006/metadata/properties/metaAttributes" ct:_="" ma:_="" ma:contentTypeName="Document" ma:contentTypeID="0x010100779A566727D1104FB071E1D79EFC92BB" ma:contentTypeVersion="0" ma:contentTypeDescription="Create a new document." ma:contentTypeScope="" ma:versionID="43c83791a9ed67f847e208ea2b5d681b">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B735D54-B6C0-472A-9FF7-E9037BE8ABA2}">
  <ds:schemaRefs>
    <ds:schemaRef ds:uri="http://schemas.microsoft.com/sharepoint/v3/contenttype/forms"/>
  </ds:schemaRefs>
</ds:datastoreItem>
</file>

<file path=customXml/itemProps2.xml><?xml version="1.0" encoding="utf-8"?>
<ds:datastoreItem xmlns:ds="http://schemas.openxmlformats.org/officeDocument/2006/customXml" ds:itemID="{25CAF97F-FF64-4D27-993B-807F8FDA3DB7}">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22B76427-5C8E-433F-BDD4-18B3134AE9E8}">
  <ds:schemaRefs>
    <ds:schemaRef ds:uri="http://schemas.microsoft.com/office/2006/metadata/longProperties"/>
  </ds:schemaRefs>
</ds:datastoreItem>
</file>

<file path=customXml/itemProps4.xml><?xml version="1.0" encoding="utf-8"?>
<ds:datastoreItem xmlns:ds="http://schemas.openxmlformats.org/officeDocument/2006/customXml" ds:itemID="{AE0655AC-6F93-43AD-AECD-B065505B86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16454</TotalTime>
  <Words>2150</Words>
  <Application>Microsoft Office PowerPoint</Application>
  <PresentationFormat>On-screen Show (4:3)</PresentationFormat>
  <Paragraphs>380</Paragraphs>
  <Slides>68</Slides>
  <Notes>65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68</vt:i4>
      </vt:variant>
    </vt:vector>
  </HeadingPairs>
  <TitlesOfParts>
    <vt:vector size="75" baseType="lpstr">
      <vt:lpstr>Aptos</vt:lpstr>
      <vt:lpstr>Arial</vt:lpstr>
      <vt:lpstr>Calibri</vt:lpstr>
      <vt:lpstr>Century Schoolbook</vt:lpstr>
      <vt:lpstr>Times New Roman</vt:lpstr>
      <vt:lpstr>Wingdings</vt:lpstr>
      <vt:lpstr>USAF(Unclas)</vt:lpstr>
      <vt:lpstr>PowerPoint Presentation</vt:lpstr>
      <vt:lpstr>APM Rebranding</vt:lpstr>
      <vt:lpstr>Learning Objectives</vt:lpstr>
      <vt:lpstr>MPM Purpose</vt:lpstr>
      <vt:lpstr>MPM Content</vt:lpstr>
      <vt:lpstr>MPM Citations</vt:lpstr>
      <vt:lpstr>PowerPoint Presentation</vt:lpstr>
      <vt:lpstr>Adaptive Acquisition Framework</vt:lpstr>
      <vt:lpstr>PowerPoint Presentation</vt:lpstr>
      <vt:lpstr>Legend</vt:lpstr>
      <vt:lpstr>Page Specific Question Function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DevSecOps</vt:lpstr>
      <vt:lpstr>PowerPoint Presentation</vt:lpstr>
      <vt:lpstr>PowerPoint Presentation</vt:lpstr>
      <vt:lpstr>PowerPoint Presentation</vt:lpstr>
      <vt:lpstr>PowerPoint Presentation</vt:lpstr>
      <vt:lpstr>Content Navigation Defined</vt:lpstr>
      <vt:lpstr>PowerPoint Presentation</vt:lpstr>
      <vt:lpstr>PowerPoint Presentation</vt:lpstr>
      <vt:lpstr>Diagrams Grid View</vt:lpstr>
      <vt:lpstr>Diagrams List View</vt:lpstr>
      <vt:lpstr>PowerPoint Presentation</vt:lpstr>
      <vt:lpstr>Processes Grid View</vt:lpstr>
      <vt:lpstr>Processes List View</vt:lpstr>
      <vt:lpstr>Processes Grid/List View  Details</vt:lpstr>
      <vt:lpstr>Processes Grid/List View Location</vt:lpstr>
      <vt:lpstr>Search and Export</vt:lpstr>
      <vt:lpstr>Focused Search </vt:lpstr>
      <vt:lpstr>Export</vt:lpstr>
      <vt:lpstr>Breadcrumb</vt:lpstr>
      <vt:lpstr>Links to Access the MPM</vt:lpstr>
      <vt:lpstr>Who Do I Talk To?</vt:lpstr>
      <vt:lpstr>Backup</vt:lpstr>
      <vt:lpstr>Page Navigation Details</vt:lpstr>
      <vt:lpstr>Processes</vt:lpstr>
      <vt:lpstr>Input / Output Hyperlinks</vt:lpstr>
      <vt:lpstr>PowerPoint Presentation</vt:lpstr>
      <vt:lpstr>Inputs/Outputs Grid View</vt:lpstr>
      <vt:lpstr>Inputs/Outputs Details</vt:lpstr>
      <vt:lpstr>Inputs/Outputs Details-Continued</vt:lpstr>
      <vt:lpstr>Inputs/Outputs Diagrams</vt:lpstr>
      <vt:lpstr>Inputs/Outputs List 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 Document Details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Farley, Allen</dc:creator>
  <cp:lastModifiedBy>John Dotson</cp:lastModifiedBy>
  <cp:revision>111</cp:revision>
  <dcterms:created xsi:type="dcterms:W3CDTF">2020-07-20T15:45:52Z</dcterms:created>
  <dcterms:modified xsi:type="dcterms:W3CDTF">2024-10-31T19:15:26Z</dcterms:modified>
</cp:coreProperties>
</file>