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51" autoAdjust="0"/>
    <p:restoredTop sz="92540" autoAdjust="0"/>
  </p:normalViewPr>
  <p:slideViewPr>
    <p:cSldViewPr>
      <p:cViewPr varScale="1">
        <p:scale>
          <a:sx n="79" d="100"/>
          <a:sy n="79" d="100"/>
        </p:scale>
        <p:origin x="2030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AF39511-D664-40D0-8F4E-74A7E96D1C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3550"/>
          </a:xfrm>
          <a:prstGeom prst="rect">
            <a:avLst/>
          </a:prstGeom>
        </p:spPr>
        <p:txBody>
          <a:bodyPr vert="horz" lIns="91238" tIns="45618" rIns="91238" bIns="4561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A965CE-5FA4-418C-B3D9-7BD3CE65EF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3550"/>
          </a:xfrm>
          <a:prstGeom prst="rect">
            <a:avLst/>
          </a:prstGeom>
        </p:spPr>
        <p:txBody>
          <a:bodyPr vert="horz" lIns="91238" tIns="45618" rIns="91238" bIns="4561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BDC54F-B1A3-4ED4-8140-0BBDFFE58F12}" type="datetimeFigureOut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0E3FEA-DEA4-4CCC-BCF0-403FC30406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0938"/>
            <a:ext cx="3036888" cy="463550"/>
          </a:xfrm>
          <a:prstGeom prst="rect">
            <a:avLst/>
          </a:prstGeom>
        </p:spPr>
        <p:txBody>
          <a:bodyPr vert="horz" lIns="91238" tIns="45618" rIns="91238" bIns="4561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342E71-77AC-4E7E-9506-E4FB98CF7E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925" y="8770938"/>
            <a:ext cx="3036888" cy="463550"/>
          </a:xfrm>
          <a:prstGeom prst="rect">
            <a:avLst/>
          </a:prstGeom>
        </p:spPr>
        <p:txBody>
          <a:bodyPr vert="horz" wrap="square" lIns="91238" tIns="45618" rIns="91238" bIns="456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7B2128B-03EB-4563-962E-2DB00ED9C5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25B25D-4085-472A-8425-3CB2D08742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1963"/>
          </a:xfrm>
          <a:prstGeom prst="rect">
            <a:avLst/>
          </a:prstGeom>
        </p:spPr>
        <p:txBody>
          <a:bodyPr vert="horz" lIns="91238" tIns="45618" rIns="91238" bIns="4561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5EAA84-F1D3-4D2B-9048-1FAA706E886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1925" y="0"/>
            <a:ext cx="3036888" cy="461963"/>
          </a:xfrm>
          <a:prstGeom prst="rect">
            <a:avLst/>
          </a:prstGeom>
        </p:spPr>
        <p:txBody>
          <a:bodyPr vert="horz" lIns="91238" tIns="45618" rIns="91238" bIns="4561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ABF413-6BC4-4E0F-AE0A-2B134CBC8B45}" type="datetimeFigureOut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108367D-7148-46FD-A163-C807B9B914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8" tIns="45618" rIns="91238" bIns="4561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06D609B-BF95-4F5D-9825-3F8834F6A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0088" y="4387850"/>
            <a:ext cx="5610225" cy="4154488"/>
          </a:xfrm>
          <a:prstGeom prst="rect">
            <a:avLst/>
          </a:prstGeom>
        </p:spPr>
        <p:txBody>
          <a:bodyPr vert="horz" lIns="91238" tIns="45618" rIns="91238" bIns="4561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0E650-A906-4FC2-BB5C-026EA52D90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6888" cy="461963"/>
          </a:xfrm>
          <a:prstGeom prst="rect">
            <a:avLst/>
          </a:prstGeom>
        </p:spPr>
        <p:txBody>
          <a:bodyPr vert="horz" lIns="91238" tIns="45618" rIns="91238" bIns="4561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62BCE-5694-49D3-9DD8-D6F90CC212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1925" y="8772525"/>
            <a:ext cx="3036888" cy="461963"/>
          </a:xfrm>
          <a:prstGeom prst="rect">
            <a:avLst/>
          </a:prstGeom>
        </p:spPr>
        <p:txBody>
          <a:bodyPr vert="horz" wrap="square" lIns="91238" tIns="45618" rIns="91238" bIns="456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B82AE56-A698-4975-A377-D85C7A4648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53BB9D2-AA23-445F-A75C-E53A7216C8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E4FF3A4-8C6C-4CFB-94CE-E611461C3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1AE7618B-B3DF-4CEB-92F8-095CC7D91B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6524625"/>
            <a:ext cx="1219200" cy="3048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B01A94-D360-472B-999A-9057D45158C6}" type="datetime1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43AEDF9B-AFFC-4AB3-80B1-1A8E8B49695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14E443-AB0D-44F4-82FA-3CEC6B4C85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49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1A4B4F51-3F64-4091-85D5-BDC5525A43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6524625"/>
            <a:ext cx="1219200" cy="3048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7DA9569-81D3-4C91-B3A4-17216AB640B6}" type="datetime1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484651EB-C72E-4B9B-8A16-A25652DA06A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032124-FBB7-4ACB-8E6A-0E02F86886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78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A430BBFE-CB63-44B0-A130-7F38E29255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6524625"/>
            <a:ext cx="1219200" cy="3048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C0B3AAB-FDE5-4B74-8032-1344F1469A8E}" type="datetime1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83E840A7-8A68-4F19-A4EA-72B1BABC1C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AE6CED-226F-42F5-8047-BFE63E2848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09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C11B771F-F7BD-47E9-9D10-09F6443A67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6524625"/>
            <a:ext cx="1219200" cy="3048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2/10/2012</a:t>
            </a: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CD1F70A7-7B9A-4862-BE71-E6B6EBFD9C9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ED67A7-C547-45C9-A4A9-9CF5A895B4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47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BF28D27F-154C-4AD0-A892-D1E93F9CC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6524625"/>
            <a:ext cx="1219200" cy="3048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79EABDD2-F0CE-45F7-85AF-0765820021BF}" type="datetime1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E46C5635-F0DF-4030-905D-EEDB5532F42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7D7973-A7E9-4917-A6D1-E0A00316B1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6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7">
            <a:extLst>
              <a:ext uri="{FF2B5EF4-FFF2-40B4-BE49-F238E27FC236}">
                <a16:creationId xmlns:a16="http://schemas.microsoft.com/office/drawing/2014/main" id="{E6E23259-6FE3-4DF9-800C-9289B7FACF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6524625"/>
            <a:ext cx="1219200" cy="3048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70AD8F2-2AEE-462E-B4AA-0D9554903012}" type="datetime1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6" name="Rectangle 1028">
            <a:extLst>
              <a:ext uri="{FF2B5EF4-FFF2-40B4-BE49-F238E27FC236}">
                <a16:creationId xmlns:a16="http://schemas.microsoft.com/office/drawing/2014/main" id="{B5C0082B-97BF-4A1E-A364-E47170310F8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01DF27-47DF-424D-B2D0-43DEA9F73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53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7">
            <a:extLst>
              <a:ext uri="{FF2B5EF4-FFF2-40B4-BE49-F238E27FC236}">
                <a16:creationId xmlns:a16="http://schemas.microsoft.com/office/drawing/2014/main" id="{9937DDE8-6147-4C68-8531-67B529B3BF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6524625"/>
            <a:ext cx="1219200" cy="3048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ABFABFD-631C-4F9D-AEC1-A8280F418D17}" type="datetime1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8" name="Rectangle 1028">
            <a:extLst>
              <a:ext uri="{FF2B5EF4-FFF2-40B4-BE49-F238E27FC236}">
                <a16:creationId xmlns:a16="http://schemas.microsoft.com/office/drawing/2014/main" id="{95BAD047-2DE5-4C4B-B190-2CF18BD845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4C9D8B-14D4-4874-A347-1EC534DB5E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8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7">
            <a:extLst>
              <a:ext uri="{FF2B5EF4-FFF2-40B4-BE49-F238E27FC236}">
                <a16:creationId xmlns:a16="http://schemas.microsoft.com/office/drawing/2014/main" id="{79B36823-AB41-42EA-B48F-5AD3CF8ED6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6524625"/>
            <a:ext cx="1219200" cy="3048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C7A26B0-DC8E-42C2-A72E-50FBCB0092CE}" type="datetime1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F0B3BF4A-968F-4A61-A7AB-74EA622426D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599D01-78A3-48D1-8761-0660C14B2D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79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>
            <a:extLst>
              <a:ext uri="{FF2B5EF4-FFF2-40B4-BE49-F238E27FC236}">
                <a16:creationId xmlns:a16="http://schemas.microsoft.com/office/drawing/2014/main" id="{E69129CF-C071-49FF-B31F-BCE1FE5CE1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6524625"/>
            <a:ext cx="1219200" cy="3048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34706F0-078B-4925-95D2-7670553679EC}" type="datetime1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3" name="Rectangle 1028">
            <a:extLst>
              <a:ext uri="{FF2B5EF4-FFF2-40B4-BE49-F238E27FC236}">
                <a16:creationId xmlns:a16="http://schemas.microsoft.com/office/drawing/2014/main" id="{D950E8EA-FBC6-447A-9BCC-750C618E41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143CEB-05C0-47A8-A3B2-F1E8718D52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97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7">
            <a:extLst>
              <a:ext uri="{FF2B5EF4-FFF2-40B4-BE49-F238E27FC236}">
                <a16:creationId xmlns:a16="http://schemas.microsoft.com/office/drawing/2014/main" id="{0DBB1412-3E4D-4599-ADEA-816DE5E0CF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6524625"/>
            <a:ext cx="1219200" cy="3048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F9842B5-FBE1-47BA-AF3F-25DE65648E2A}" type="datetime1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6" name="Rectangle 1028">
            <a:extLst>
              <a:ext uri="{FF2B5EF4-FFF2-40B4-BE49-F238E27FC236}">
                <a16:creationId xmlns:a16="http://schemas.microsoft.com/office/drawing/2014/main" id="{44C08096-924F-46A6-B121-C3F8CBFE373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D07353-7EBF-4880-9DF8-5F556A7EA9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04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7">
            <a:extLst>
              <a:ext uri="{FF2B5EF4-FFF2-40B4-BE49-F238E27FC236}">
                <a16:creationId xmlns:a16="http://schemas.microsoft.com/office/drawing/2014/main" id="{899E3DBF-0447-4B94-8D2E-A680328B37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6524625"/>
            <a:ext cx="1219200" cy="3048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03CE0A9-87ED-4983-A1B6-FF605D4A9273}" type="datetime1">
              <a:rPr lang="en-US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6" name="Rectangle 1028">
            <a:extLst>
              <a:ext uri="{FF2B5EF4-FFF2-40B4-BE49-F238E27FC236}">
                <a16:creationId xmlns:a16="http://schemas.microsoft.com/office/drawing/2014/main" id="{800F4B88-FC57-4808-930D-2D66122E3C2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BBACBF-25A9-44FA-932E-2E6CDD95BB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72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29">
            <a:extLst>
              <a:ext uri="{FF2B5EF4-FFF2-40B4-BE49-F238E27FC236}">
                <a16:creationId xmlns:a16="http://schemas.microsoft.com/office/drawing/2014/main" id="{69A7C1C2-FA20-4396-961D-7876A72D9CC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600" b="1" i="1"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1027" name="Line 1035">
            <a:extLst>
              <a:ext uri="{FF2B5EF4-FFF2-40B4-BE49-F238E27FC236}">
                <a16:creationId xmlns:a16="http://schemas.microsoft.com/office/drawing/2014/main" id="{F2026CDD-F193-4E98-8B35-84A0015EABE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Line 1036">
            <a:extLst>
              <a:ext uri="{FF2B5EF4-FFF2-40B4-BE49-F238E27FC236}">
                <a16:creationId xmlns:a16="http://schemas.microsoft.com/office/drawing/2014/main" id="{2E2C268B-AE0D-4E15-A3D9-C2BB8965E18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A6DC32DF-27D4-4326-8D00-C4E6226329F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8B99C519-7825-4F1B-949E-968E6CE71D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" name="Rectangle 1028">
            <a:extLst>
              <a:ext uri="{FF2B5EF4-FFF2-40B4-BE49-F238E27FC236}">
                <a16:creationId xmlns:a16="http://schemas.microsoft.com/office/drawing/2014/main" id="{A2F7CD30-3A2C-451A-8071-4F2C5E5F8B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7F7F7F"/>
                </a:solidFill>
                <a:latin typeface="Calibri" panose="020F0502020204030204" pitchFamily="34" charset="0"/>
              </a:defRPr>
            </a:lvl1pPr>
          </a:lstStyle>
          <a:p>
            <a:fld id="{7425D580-9DBB-4176-B801-B65DF7FA961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13" descr="afsymbol">
            <a:extLst>
              <a:ext uri="{FF2B5EF4-FFF2-40B4-BE49-F238E27FC236}">
                <a16:creationId xmlns:a16="http://schemas.microsoft.com/office/drawing/2014/main" id="{B9D34A1C-C726-493F-98F5-13D73502935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036638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">
            <a:extLst>
              <a:ext uri="{FF2B5EF4-FFF2-40B4-BE49-F238E27FC236}">
                <a16:creationId xmlns:a16="http://schemas.microsoft.com/office/drawing/2014/main" id="{B2DF9853-9549-4203-B5CC-E31531561B5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261938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DCE5479-CA65-4F8B-9671-2A09C53EB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010400" cy="1143000"/>
          </a:xfrm>
        </p:spPr>
        <p:txBody>
          <a:bodyPr/>
          <a:lstStyle/>
          <a:p>
            <a:pPr algn="r"/>
            <a:r>
              <a:rPr lang="en-US" altLang="en-US" sz="4000" b="1">
                <a:solidFill>
                  <a:srgbClr val="151C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APM Process</a:t>
            </a: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8A2B0C50-8777-4391-935E-0CD88756A7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8C0CA5-C4B1-4B62-8E3B-8FB1E59163E3}" type="slidenum">
              <a:rPr lang="en-US" altLang="en-US" sz="1000">
                <a:solidFill>
                  <a:srgbClr val="7F7F7F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000">
              <a:solidFill>
                <a:srgbClr val="7F7F7F"/>
              </a:solidFill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59C85E07-233F-4935-8400-5121EE0D5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891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90513" indent="-2905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37A2FB8E-404B-431D-8886-9A6AB735C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891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90513" indent="-2905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151C77"/>
              </a:buClr>
              <a:buSzPct val="80000"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15366" name="Rectangle 3">
            <a:extLst>
              <a:ext uri="{FF2B5EF4-FFF2-40B4-BE49-F238E27FC236}">
                <a16:creationId xmlns:a16="http://schemas.microsoft.com/office/drawing/2014/main" id="{B6C682AB-5702-4CD7-BB38-3CD4AEC54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295400"/>
            <a:ext cx="891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90513" indent="-2905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</a:pPr>
            <a:endParaRPr lang="en-US" altLang="en-US" sz="2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</a:pPr>
            <a:endParaRPr lang="en-US" altLang="en-US" sz="2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</a:pPr>
            <a:endParaRPr lang="en-US" altLang="en-US" sz="2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</a:pPr>
            <a:endParaRPr lang="en-US" altLang="en-US" sz="2400">
              <a:latin typeface="Arial" panose="020B0604020202020204" pitchFamily="34" charset="0"/>
            </a:endParaRPr>
          </a:p>
        </p:txBody>
      </p:sp>
      <p:pic>
        <p:nvPicPr>
          <p:cNvPr id="15367" name="Picture 2">
            <a:extLst>
              <a:ext uri="{FF2B5EF4-FFF2-40B4-BE49-F238E27FC236}">
                <a16:creationId xmlns:a16="http://schemas.microsoft.com/office/drawing/2014/main" id="{8CF50391-4AD1-4A3B-8885-091BA47F9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766888"/>
            <a:ext cx="9059863" cy="3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17471</TotalTime>
  <Words>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Wingdings</vt:lpstr>
      <vt:lpstr>2_Office Theme</vt:lpstr>
      <vt:lpstr>APM Process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ACPO Update</dc:title>
  <dc:creator>CRET</dc:creator>
  <cp:lastModifiedBy>Aucremanne, William</cp:lastModifiedBy>
  <cp:revision>375</cp:revision>
  <cp:lastPrinted>2012-03-12T16:08:02Z</cp:lastPrinted>
  <dcterms:created xsi:type="dcterms:W3CDTF">2010-01-11T15:17:48Z</dcterms:created>
  <dcterms:modified xsi:type="dcterms:W3CDTF">2022-02-01T14:43:55Z</dcterms:modified>
</cp:coreProperties>
</file>